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9"/>
  </p:notesMasterIdLst>
  <p:handoutMasterIdLst>
    <p:handoutMasterId r:id="rId50"/>
  </p:handoutMasterIdLst>
  <p:sldIdLst>
    <p:sldId id="257" r:id="rId5"/>
    <p:sldId id="265" r:id="rId6"/>
    <p:sldId id="273" r:id="rId7"/>
    <p:sldId id="264" r:id="rId8"/>
    <p:sldId id="263" r:id="rId9"/>
    <p:sldId id="348" r:id="rId10"/>
    <p:sldId id="337" r:id="rId11"/>
    <p:sldId id="269" r:id="rId12"/>
    <p:sldId id="301" r:id="rId13"/>
    <p:sldId id="272" r:id="rId14"/>
    <p:sldId id="271" r:id="rId15"/>
    <p:sldId id="349" r:id="rId16"/>
    <p:sldId id="353" r:id="rId17"/>
    <p:sldId id="355" r:id="rId18"/>
    <p:sldId id="338" r:id="rId19"/>
    <p:sldId id="350" r:id="rId20"/>
    <p:sldId id="351" r:id="rId21"/>
    <p:sldId id="352" r:id="rId22"/>
    <p:sldId id="361" r:id="rId23"/>
    <p:sldId id="354" r:id="rId24"/>
    <p:sldId id="356" r:id="rId25"/>
    <p:sldId id="359" r:id="rId26"/>
    <p:sldId id="358" r:id="rId27"/>
    <p:sldId id="308" r:id="rId28"/>
    <p:sldId id="342" r:id="rId29"/>
    <p:sldId id="343" r:id="rId30"/>
    <p:sldId id="339" r:id="rId31"/>
    <p:sldId id="316" r:id="rId32"/>
    <p:sldId id="360" r:id="rId33"/>
    <p:sldId id="362" r:id="rId34"/>
    <p:sldId id="344" r:id="rId35"/>
    <p:sldId id="340" r:id="rId36"/>
    <p:sldId id="327" r:id="rId37"/>
    <p:sldId id="341" r:id="rId38"/>
    <p:sldId id="364" r:id="rId39"/>
    <p:sldId id="363" r:id="rId40"/>
    <p:sldId id="365" r:id="rId41"/>
    <p:sldId id="336" r:id="rId42"/>
    <p:sldId id="345" r:id="rId43"/>
    <p:sldId id="366" r:id="rId44"/>
    <p:sldId id="367" r:id="rId45"/>
    <p:sldId id="346" r:id="rId46"/>
    <p:sldId id="335" r:id="rId47"/>
    <p:sldId id="268"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559A"/>
    <a:srgbClr val="4F76C5"/>
    <a:srgbClr val="4AB1D7"/>
    <a:srgbClr val="09242D"/>
    <a:srgbClr val="041014"/>
    <a:srgbClr val="113C4B"/>
    <a:srgbClr val="17294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0" autoAdjust="0"/>
    <p:restoredTop sz="94660"/>
  </p:normalViewPr>
  <p:slideViewPr>
    <p:cSldViewPr snapToGrid="0">
      <p:cViewPr varScale="1">
        <p:scale>
          <a:sx n="86" d="100"/>
          <a:sy n="86" d="100"/>
        </p:scale>
        <p:origin x="108" y="636"/>
      </p:cViewPr>
      <p:guideLst/>
    </p:cSldViewPr>
  </p:slideViewPr>
  <p:notesTextViewPr>
    <p:cViewPr>
      <p:scale>
        <a:sx n="3" d="2"/>
        <a:sy n="3" d="2"/>
      </p:scale>
      <p:origin x="0" y="0"/>
    </p:cViewPr>
  </p:notesTextViewPr>
  <p:notesViewPr>
    <p:cSldViewPr snapToGrid="0">
      <p:cViewPr varScale="1">
        <p:scale>
          <a:sx n="71" d="100"/>
          <a:sy n="71" d="100"/>
        </p:scale>
        <p:origin x="3336" y="5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AC044D5-C991-47C8-9CE4-C4649036036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5F069FA-8046-4D0C-B806-9C5680E5F5B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90B6B6-A76B-4A4A-A907-0998CF736B44}" type="datetimeFigureOut">
              <a:rPr lang="en-GB" smtClean="0"/>
              <a:t>29/03/2022</a:t>
            </a:fld>
            <a:endParaRPr lang="en-GB"/>
          </a:p>
        </p:txBody>
      </p:sp>
      <p:sp>
        <p:nvSpPr>
          <p:cNvPr id="4" name="Footer Placeholder 3">
            <a:extLst>
              <a:ext uri="{FF2B5EF4-FFF2-40B4-BE49-F238E27FC236}">
                <a16:creationId xmlns:a16="http://schemas.microsoft.com/office/drawing/2014/main" id="{47EC638B-B364-4C22-8572-5EC11415ADE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FFD9529E-B56E-4062-BA98-C49844EE9E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4C7BFA5-A97B-4ED6-AC15-9D4F733C7524}" type="slidenum">
              <a:rPr lang="en-GB" smtClean="0"/>
              <a:t>‹#›</a:t>
            </a:fld>
            <a:endParaRPr lang="en-GB"/>
          </a:p>
        </p:txBody>
      </p:sp>
    </p:spTree>
    <p:extLst>
      <p:ext uri="{BB962C8B-B14F-4D97-AF65-F5344CB8AC3E}">
        <p14:creationId xmlns:p14="http://schemas.microsoft.com/office/powerpoint/2010/main" val="263548491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2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58F28A-D0E0-4627-8488-B3CE0F67FF2C}" type="datetimeFigureOut">
              <a:rPr lang="en-AU" smtClean="0"/>
              <a:t>29/03/2022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0A7107-B947-4192-88B9-778B4D560029}" type="slidenum">
              <a:rPr lang="en-AU" smtClean="0"/>
              <a:t>‹#›</a:t>
            </a:fld>
            <a:endParaRPr lang="en-AU"/>
          </a:p>
        </p:txBody>
      </p:sp>
    </p:spTree>
    <p:extLst>
      <p:ext uri="{BB962C8B-B14F-4D97-AF65-F5344CB8AC3E}">
        <p14:creationId xmlns:p14="http://schemas.microsoft.com/office/powerpoint/2010/main" val="3870632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54884-9BAF-4E7C-9FA7-1F089EF4978F}"/>
              </a:ext>
            </a:extLst>
          </p:cNvPr>
          <p:cNvSpPr>
            <a:spLocks noGrp="1"/>
          </p:cNvSpPr>
          <p:nvPr>
            <p:ph type="ctrTitle"/>
          </p:nvPr>
        </p:nvSpPr>
        <p:spPr>
          <a:xfrm>
            <a:off x="1524000" y="1122363"/>
            <a:ext cx="7774236" cy="2387600"/>
          </a:xfrm>
        </p:spPr>
        <p:txBody>
          <a:bodyPr anchor="b"/>
          <a:lstStyle>
            <a:lvl1pPr algn="l">
              <a:defRPr sz="6000" b="1"/>
            </a:lvl1pPr>
          </a:lstStyle>
          <a:p>
            <a:r>
              <a:rPr lang="en-US" dirty="0"/>
              <a:t>Click to edit Master title style</a:t>
            </a:r>
            <a:endParaRPr lang="en-AU" dirty="0"/>
          </a:p>
        </p:txBody>
      </p:sp>
      <p:sp>
        <p:nvSpPr>
          <p:cNvPr id="3" name="Subtitle 2">
            <a:extLst>
              <a:ext uri="{FF2B5EF4-FFF2-40B4-BE49-F238E27FC236}">
                <a16:creationId xmlns:a16="http://schemas.microsoft.com/office/drawing/2014/main" id="{BCA369D3-A673-4670-B148-523FB84C5474}"/>
              </a:ext>
            </a:extLst>
          </p:cNvPr>
          <p:cNvSpPr>
            <a:spLocks noGrp="1"/>
          </p:cNvSpPr>
          <p:nvPr>
            <p:ph type="subTitle" idx="1"/>
          </p:nvPr>
        </p:nvSpPr>
        <p:spPr>
          <a:xfrm>
            <a:off x="1524000" y="3602038"/>
            <a:ext cx="7774236"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AU" dirty="0"/>
          </a:p>
        </p:txBody>
      </p:sp>
      <p:sp>
        <p:nvSpPr>
          <p:cNvPr id="4" name="Date Placeholder 3">
            <a:extLst>
              <a:ext uri="{FF2B5EF4-FFF2-40B4-BE49-F238E27FC236}">
                <a16:creationId xmlns:a16="http://schemas.microsoft.com/office/drawing/2014/main" id="{3FF4F5E6-29AD-43D5-A8AE-120080416C6B}"/>
              </a:ext>
            </a:extLst>
          </p:cNvPr>
          <p:cNvSpPr>
            <a:spLocks noGrp="1"/>
          </p:cNvSpPr>
          <p:nvPr>
            <p:ph type="dt" sz="half" idx="10"/>
          </p:nvPr>
        </p:nvSpPr>
        <p:spPr/>
        <p:txBody>
          <a:bodyPr/>
          <a:lstStyle/>
          <a:p>
            <a:fld id="{38A47A2D-45B3-4ADB-A5CD-827EBE5DFC20}" type="datetime1">
              <a:rPr lang="en-AU" smtClean="0"/>
              <a:t>29/03/2022</a:t>
            </a:fld>
            <a:endParaRPr lang="en-AU"/>
          </a:p>
        </p:txBody>
      </p:sp>
      <p:sp>
        <p:nvSpPr>
          <p:cNvPr id="5" name="Footer Placeholder 4">
            <a:extLst>
              <a:ext uri="{FF2B5EF4-FFF2-40B4-BE49-F238E27FC236}">
                <a16:creationId xmlns:a16="http://schemas.microsoft.com/office/drawing/2014/main" id="{6950F509-BB3F-4F89-8F44-337EE98FBF5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F1CF62F-BCE7-4B6E-BE71-F69E3DA91372}"/>
              </a:ext>
            </a:extLst>
          </p:cNvPr>
          <p:cNvSpPr>
            <a:spLocks noGrp="1"/>
          </p:cNvSpPr>
          <p:nvPr>
            <p:ph type="sldNum" sz="quarter" idx="12"/>
          </p:nvPr>
        </p:nvSpPr>
        <p:spPr/>
        <p:txBody>
          <a:bodyPr/>
          <a:lstStyle/>
          <a:p>
            <a:fld id="{C378878F-F066-4907-83F5-485F9FD00528}" type="slidenum">
              <a:rPr lang="en-AU" smtClean="0"/>
              <a:t>‹#›</a:t>
            </a:fld>
            <a:endParaRPr lang="en-AU"/>
          </a:p>
        </p:txBody>
      </p:sp>
      <p:pic>
        <p:nvPicPr>
          <p:cNvPr id="8" name="Picture 7" descr="A picture containing icon&#10;&#10;Description automatically generated">
            <a:extLst>
              <a:ext uri="{FF2B5EF4-FFF2-40B4-BE49-F238E27FC236}">
                <a16:creationId xmlns:a16="http://schemas.microsoft.com/office/drawing/2014/main" id="{6042E272-20FE-439C-B270-53EEF8E4761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32983" y="412320"/>
            <a:ext cx="2489902" cy="1851465"/>
          </a:xfrm>
          <a:prstGeom prst="rect">
            <a:avLst/>
          </a:prstGeom>
        </p:spPr>
      </p:pic>
    </p:spTree>
    <p:extLst>
      <p:ext uri="{BB962C8B-B14F-4D97-AF65-F5344CB8AC3E}">
        <p14:creationId xmlns:p14="http://schemas.microsoft.com/office/powerpoint/2010/main" val="2954459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gradFill rotWithShape="1">
          <a:gsLst>
            <a:gs pos="0">
              <a:schemeClr val="bg1">
                <a:tint val="93000"/>
                <a:satMod val="150000"/>
                <a:shade val="98000"/>
                <a:lumMod val="102000"/>
              </a:schemeClr>
            </a:gs>
            <a:gs pos="50000">
              <a:schemeClr val="bg1">
                <a:lumMod val="75000"/>
                <a:lumOff val="25000"/>
              </a:schemeClr>
            </a:gs>
            <a:gs pos="100000">
              <a:schemeClr val="bg1">
                <a:lumMod val="75000"/>
                <a:lumOff val="25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9D56D-812E-41FC-9962-41BE98F250A5}"/>
              </a:ext>
            </a:extLst>
          </p:cNvPr>
          <p:cNvSpPr>
            <a:spLocks noGrp="1"/>
          </p:cNvSpPr>
          <p:nvPr>
            <p:ph type="title"/>
          </p:nvPr>
        </p:nvSpPr>
        <p:spPr>
          <a:xfrm>
            <a:off x="838200" y="365125"/>
            <a:ext cx="8735458" cy="1325563"/>
          </a:xfrm>
        </p:spPr>
        <p:txBody>
          <a:bodyPr>
            <a:noAutofit/>
          </a:bodyPr>
          <a:lstStyle>
            <a:lvl1pPr>
              <a:defRPr sz="5400" b="1"/>
            </a:lvl1pPr>
          </a:lstStyle>
          <a:p>
            <a:r>
              <a:rPr lang="en-US" dirty="0"/>
              <a:t>Click to edit Master title style</a:t>
            </a:r>
            <a:endParaRPr lang="en-AU" dirty="0"/>
          </a:p>
        </p:txBody>
      </p:sp>
      <p:sp>
        <p:nvSpPr>
          <p:cNvPr id="3" name="Content Placeholder 2">
            <a:extLst>
              <a:ext uri="{FF2B5EF4-FFF2-40B4-BE49-F238E27FC236}">
                <a16:creationId xmlns:a16="http://schemas.microsoft.com/office/drawing/2014/main" id="{D9006F57-91EB-4692-96FE-319B856FCCE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a:extLst>
              <a:ext uri="{FF2B5EF4-FFF2-40B4-BE49-F238E27FC236}">
                <a16:creationId xmlns:a16="http://schemas.microsoft.com/office/drawing/2014/main" id="{C18165B6-63E6-4803-906C-F8209FDCC89B}"/>
              </a:ext>
            </a:extLst>
          </p:cNvPr>
          <p:cNvSpPr>
            <a:spLocks noGrp="1"/>
          </p:cNvSpPr>
          <p:nvPr>
            <p:ph type="dt" sz="half" idx="10"/>
          </p:nvPr>
        </p:nvSpPr>
        <p:spPr/>
        <p:txBody>
          <a:bodyPr/>
          <a:lstStyle>
            <a:lvl1pPr>
              <a:defRPr sz="1800"/>
            </a:lvl1pPr>
          </a:lstStyle>
          <a:p>
            <a:fld id="{F292F2B1-125D-4D7C-9A24-1C02BEDBA70A}" type="datetime1">
              <a:rPr lang="en-AU" smtClean="0"/>
              <a:pPr/>
              <a:t>29/03/2022</a:t>
            </a:fld>
            <a:endParaRPr lang="en-AU" dirty="0"/>
          </a:p>
        </p:txBody>
      </p:sp>
      <p:sp>
        <p:nvSpPr>
          <p:cNvPr id="5" name="Footer Placeholder 4">
            <a:extLst>
              <a:ext uri="{FF2B5EF4-FFF2-40B4-BE49-F238E27FC236}">
                <a16:creationId xmlns:a16="http://schemas.microsoft.com/office/drawing/2014/main" id="{130EC04F-7137-4B17-9C8C-6DDCADA7CAFE}"/>
              </a:ext>
            </a:extLst>
          </p:cNvPr>
          <p:cNvSpPr>
            <a:spLocks noGrp="1"/>
          </p:cNvSpPr>
          <p:nvPr>
            <p:ph type="ftr" sz="quarter" idx="11"/>
          </p:nvPr>
        </p:nvSpPr>
        <p:spPr/>
        <p:txBody>
          <a:bodyPr/>
          <a:lstStyle>
            <a:lvl1pPr>
              <a:defRPr sz="1800"/>
            </a:lvl1pPr>
          </a:lstStyle>
          <a:p>
            <a:endParaRPr lang="en-AU" dirty="0"/>
          </a:p>
        </p:txBody>
      </p:sp>
      <p:sp>
        <p:nvSpPr>
          <p:cNvPr id="6" name="Slide Number Placeholder 5">
            <a:extLst>
              <a:ext uri="{FF2B5EF4-FFF2-40B4-BE49-F238E27FC236}">
                <a16:creationId xmlns:a16="http://schemas.microsoft.com/office/drawing/2014/main" id="{06643D37-BC87-4C00-A494-39616DA2CF35}"/>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dirty="0"/>
          </a:p>
        </p:txBody>
      </p:sp>
      <p:pic>
        <p:nvPicPr>
          <p:cNvPr id="8" name="Picture 7" descr="A picture containing icon&#10;&#10;Description automatically generated">
            <a:extLst>
              <a:ext uri="{FF2B5EF4-FFF2-40B4-BE49-F238E27FC236}">
                <a16:creationId xmlns:a16="http://schemas.microsoft.com/office/drawing/2014/main" id="{7CF69640-A1A5-43AA-B7D6-A8F5688A0E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909686404"/>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BB1F4-A5F1-4B2B-985C-97C29DE26D02}"/>
              </a:ext>
            </a:extLst>
          </p:cNvPr>
          <p:cNvSpPr>
            <a:spLocks noGrp="1"/>
          </p:cNvSpPr>
          <p:nvPr>
            <p:ph type="title"/>
          </p:nvPr>
        </p:nvSpPr>
        <p:spPr>
          <a:xfrm>
            <a:off x="831850" y="1709738"/>
            <a:ext cx="10515600" cy="2852737"/>
          </a:xfrm>
        </p:spPr>
        <p:txBody>
          <a:bodyPr anchor="b">
            <a:normAutofit/>
          </a:bodyPr>
          <a:lstStyle>
            <a:lvl1pPr>
              <a:defRPr sz="6000" b="1"/>
            </a:lvl1pPr>
          </a:lstStyle>
          <a:p>
            <a:r>
              <a:rPr lang="en-US" dirty="0"/>
              <a:t>Click to edit Master title style</a:t>
            </a:r>
            <a:endParaRPr lang="en-AU" dirty="0"/>
          </a:p>
        </p:txBody>
      </p:sp>
      <p:sp>
        <p:nvSpPr>
          <p:cNvPr id="3" name="Text Placeholder 2">
            <a:extLst>
              <a:ext uri="{FF2B5EF4-FFF2-40B4-BE49-F238E27FC236}">
                <a16:creationId xmlns:a16="http://schemas.microsoft.com/office/drawing/2014/main" id="{9A90837A-4F70-4A61-96F9-B893F48D1F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07A095-84F3-4527-BA06-401747E7A8A9}"/>
              </a:ext>
            </a:extLst>
          </p:cNvPr>
          <p:cNvSpPr>
            <a:spLocks noGrp="1"/>
          </p:cNvSpPr>
          <p:nvPr>
            <p:ph type="dt" sz="half" idx="10"/>
          </p:nvPr>
        </p:nvSpPr>
        <p:spPr/>
        <p:txBody>
          <a:bodyPr/>
          <a:lstStyle>
            <a:lvl1pPr>
              <a:defRPr sz="1800"/>
            </a:lvl1pPr>
          </a:lstStyle>
          <a:p>
            <a:fld id="{5903470C-8611-4185-B1E7-03444C1F5B72}" type="datetime1">
              <a:rPr lang="en-AU" smtClean="0"/>
              <a:pPr/>
              <a:t>29/03/2022</a:t>
            </a:fld>
            <a:endParaRPr lang="en-AU" dirty="0"/>
          </a:p>
        </p:txBody>
      </p:sp>
      <p:sp>
        <p:nvSpPr>
          <p:cNvPr id="5" name="Footer Placeholder 4">
            <a:extLst>
              <a:ext uri="{FF2B5EF4-FFF2-40B4-BE49-F238E27FC236}">
                <a16:creationId xmlns:a16="http://schemas.microsoft.com/office/drawing/2014/main" id="{DEDDD9EE-DB66-4EB2-B24E-134890594794}"/>
              </a:ext>
            </a:extLst>
          </p:cNvPr>
          <p:cNvSpPr>
            <a:spLocks noGrp="1"/>
          </p:cNvSpPr>
          <p:nvPr>
            <p:ph type="ftr" sz="quarter" idx="11"/>
          </p:nvPr>
        </p:nvSpPr>
        <p:spPr/>
        <p:txBody>
          <a:bodyPr/>
          <a:lstStyle>
            <a:lvl1pPr>
              <a:defRPr sz="1800"/>
            </a:lvl1pPr>
          </a:lstStyle>
          <a:p>
            <a:endParaRPr lang="en-AU"/>
          </a:p>
        </p:txBody>
      </p:sp>
      <p:sp>
        <p:nvSpPr>
          <p:cNvPr id="6" name="Slide Number Placeholder 5">
            <a:extLst>
              <a:ext uri="{FF2B5EF4-FFF2-40B4-BE49-F238E27FC236}">
                <a16:creationId xmlns:a16="http://schemas.microsoft.com/office/drawing/2014/main" id="{AA4E93DC-27F0-4D95-958C-1AAE74C34A96}"/>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9" name="Picture 8" descr="A picture containing icon&#10;&#10;Description automatically generated">
            <a:extLst>
              <a:ext uri="{FF2B5EF4-FFF2-40B4-BE49-F238E27FC236}">
                <a16:creationId xmlns:a16="http://schemas.microsoft.com/office/drawing/2014/main" id="{055E5AC7-72DA-4C82-8144-53DCDAB6FDE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1920086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11F9-4199-4BB4-9F7A-EFFCA9E4E1D5}"/>
              </a:ext>
            </a:extLst>
          </p:cNvPr>
          <p:cNvSpPr>
            <a:spLocks noGrp="1"/>
          </p:cNvSpPr>
          <p:nvPr>
            <p:ph type="title"/>
          </p:nvPr>
        </p:nvSpPr>
        <p:spPr>
          <a:xfrm>
            <a:off x="838200" y="365125"/>
            <a:ext cx="8493090" cy="1325563"/>
          </a:xfrm>
        </p:spPr>
        <p:txBody>
          <a:bodyPr>
            <a:noAutofit/>
          </a:bodyPr>
          <a:lstStyle>
            <a:lvl1pPr>
              <a:defRPr sz="5400" b="1"/>
            </a:lvl1pPr>
          </a:lstStyle>
          <a:p>
            <a:r>
              <a:rPr lang="en-US" dirty="0"/>
              <a:t>Click to edit Master title style</a:t>
            </a:r>
            <a:endParaRPr lang="en-AU" dirty="0"/>
          </a:p>
        </p:txBody>
      </p:sp>
      <p:sp>
        <p:nvSpPr>
          <p:cNvPr id="3" name="Content Placeholder 2">
            <a:extLst>
              <a:ext uri="{FF2B5EF4-FFF2-40B4-BE49-F238E27FC236}">
                <a16:creationId xmlns:a16="http://schemas.microsoft.com/office/drawing/2014/main" id="{DD46CD88-6E4C-4C3B-8887-65456ACF48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83EED24-283A-4FF7-AC93-9E327EBD5E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16A929E2-DB50-4710-AA9D-9841CABBEF17}"/>
              </a:ext>
            </a:extLst>
          </p:cNvPr>
          <p:cNvSpPr>
            <a:spLocks noGrp="1"/>
          </p:cNvSpPr>
          <p:nvPr>
            <p:ph type="dt" sz="half" idx="10"/>
          </p:nvPr>
        </p:nvSpPr>
        <p:spPr/>
        <p:txBody>
          <a:bodyPr/>
          <a:lstStyle>
            <a:lvl1pPr>
              <a:defRPr sz="1800"/>
            </a:lvl1pPr>
          </a:lstStyle>
          <a:p>
            <a:fld id="{FDC8A4D4-7F45-4414-B5D3-809A11FFDA95}" type="datetime1">
              <a:rPr lang="en-AU" smtClean="0"/>
              <a:pPr/>
              <a:t>29/03/2022</a:t>
            </a:fld>
            <a:endParaRPr lang="en-AU"/>
          </a:p>
        </p:txBody>
      </p:sp>
      <p:sp>
        <p:nvSpPr>
          <p:cNvPr id="6" name="Footer Placeholder 5">
            <a:extLst>
              <a:ext uri="{FF2B5EF4-FFF2-40B4-BE49-F238E27FC236}">
                <a16:creationId xmlns:a16="http://schemas.microsoft.com/office/drawing/2014/main" id="{C217DA0D-ECF1-4832-AFCB-356A0501D2F0}"/>
              </a:ext>
            </a:extLst>
          </p:cNvPr>
          <p:cNvSpPr>
            <a:spLocks noGrp="1"/>
          </p:cNvSpPr>
          <p:nvPr>
            <p:ph type="ftr" sz="quarter" idx="11"/>
          </p:nvPr>
        </p:nvSpPr>
        <p:spPr/>
        <p:txBody>
          <a:bodyPr/>
          <a:lstStyle>
            <a:lvl1pPr>
              <a:defRPr sz="1800"/>
            </a:lvl1pPr>
          </a:lstStyle>
          <a:p>
            <a:endParaRPr lang="en-AU"/>
          </a:p>
        </p:txBody>
      </p:sp>
      <p:sp>
        <p:nvSpPr>
          <p:cNvPr id="7" name="Slide Number Placeholder 6">
            <a:extLst>
              <a:ext uri="{FF2B5EF4-FFF2-40B4-BE49-F238E27FC236}">
                <a16:creationId xmlns:a16="http://schemas.microsoft.com/office/drawing/2014/main" id="{E5A492EE-AE45-4020-8D4F-5A59E5621751}"/>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10" name="Picture 9" descr="A picture containing icon&#10;&#10;Description automatically generated">
            <a:extLst>
              <a:ext uri="{FF2B5EF4-FFF2-40B4-BE49-F238E27FC236}">
                <a16:creationId xmlns:a16="http://schemas.microsoft.com/office/drawing/2014/main" id="{E25FD55E-9BD8-47DB-A22C-33C66170A5C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2265724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ACDF-F4FA-4AAF-A82D-E2B72CCEF324}"/>
              </a:ext>
            </a:extLst>
          </p:cNvPr>
          <p:cNvSpPr>
            <a:spLocks noGrp="1"/>
          </p:cNvSpPr>
          <p:nvPr>
            <p:ph type="title"/>
          </p:nvPr>
        </p:nvSpPr>
        <p:spPr>
          <a:xfrm>
            <a:off x="839788" y="365125"/>
            <a:ext cx="8370313" cy="1325563"/>
          </a:xfrm>
        </p:spPr>
        <p:txBody>
          <a:bodyPr>
            <a:noAutofit/>
          </a:bodyPr>
          <a:lstStyle>
            <a:lvl1pPr>
              <a:defRPr sz="5400" b="1"/>
            </a:lvl1pPr>
          </a:lstStyle>
          <a:p>
            <a:r>
              <a:rPr lang="en-US" dirty="0"/>
              <a:t>Click to edit Master title style</a:t>
            </a:r>
            <a:endParaRPr lang="en-AU" dirty="0"/>
          </a:p>
        </p:txBody>
      </p:sp>
      <p:sp>
        <p:nvSpPr>
          <p:cNvPr id="3" name="Text Placeholder 2">
            <a:extLst>
              <a:ext uri="{FF2B5EF4-FFF2-40B4-BE49-F238E27FC236}">
                <a16:creationId xmlns:a16="http://schemas.microsoft.com/office/drawing/2014/main" id="{B0F63ED3-104B-44DC-876B-FA5C22300B20}"/>
              </a:ext>
            </a:extLst>
          </p:cNvPr>
          <p:cNvSpPr>
            <a:spLocks noGrp="1"/>
          </p:cNvSpPr>
          <p:nvPr>
            <p:ph type="body" idx="1"/>
          </p:nvPr>
        </p:nvSpPr>
        <p:spPr>
          <a:xfrm>
            <a:off x="839788" y="1854209"/>
            <a:ext cx="5157787" cy="65086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5237212-4EA8-484F-987E-56ED632954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0E0FF0E-845E-43A3-8846-6F171118B93D}"/>
              </a:ext>
            </a:extLst>
          </p:cNvPr>
          <p:cNvSpPr>
            <a:spLocks noGrp="1"/>
          </p:cNvSpPr>
          <p:nvPr>
            <p:ph type="body" sz="quarter" idx="3"/>
          </p:nvPr>
        </p:nvSpPr>
        <p:spPr>
          <a:xfrm>
            <a:off x="6172200" y="1854209"/>
            <a:ext cx="5183188" cy="65086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C30CE2-CF15-481C-8E02-CA42EAC9DE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61DA2B24-10DF-4B7C-B933-690AC4EB3E01}"/>
              </a:ext>
            </a:extLst>
          </p:cNvPr>
          <p:cNvSpPr>
            <a:spLocks noGrp="1"/>
          </p:cNvSpPr>
          <p:nvPr>
            <p:ph type="dt" sz="half" idx="10"/>
          </p:nvPr>
        </p:nvSpPr>
        <p:spPr/>
        <p:txBody>
          <a:bodyPr/>
          <a:lstStyle>
            <a:lvl1pPr>
              <a:defRPr sz="1800"/>
            </a:lvl1pPr>
          </a:lstStyle>
          <a:p>
            <a:fld id="{B1DFAC61-F7AD-4CF4-86C9-009767388F6C}" type="datetime1">
              <a:rPr lang="en-AU" smtClean="0"/>
              <a:pPr/>
              <a:t>29/03/2022</a:t>
            </a:fld>
            <a:endParaRPr lang="en-AU"/>
          </a:p>
        </p:txBody>
      </p:sp>
      <p:sp>
        <p:nvSpPr>
          <p:cNvPr id="8" name="Footer Placeholder 7">
            <a:extLst>
              <a:ext uri="{FF2B5EF4-FFF2-40B4-BE49-F238E27FC236}">
                <a16:creationId xmlns:a16="http://schemas.microsoft.com/office/drawing/2014/main" id="{A1217FD5-041E-403C-8A33-E6629AA7B93F}"/>
              </a:ext>
            </a:extLst>
          </p:cNvPr>
          <p:cNvSpPr>
            <a:spLocks noGrp="1"/>
          </p:cNvSpPr>
          <p:nvPr>
            <p:ph type="ftr" sz="quarter" idx="11"/>
          </p:nvPr>
        </p:nvSpPr>
        <p:spPr/>
        <p:txBody>
          <a:bodyPr/>
          <a:lstStyle>
            <a:lvl1pPr>
              <a:defRPr sz="1800"/>
            </a:lvl1pPr>
          </a:lstStyle>
          <a:p>
            <a:endParaRPr lang="en-AU"/>
          </a:p>
        </p:txBody>
      </p:sp>
      <p:sp>
        <p:nvSpPr>
          <p:cNvPr id="9" name="Slide Number Placeholder 8">
            <a:extLst>
              <a:ext uri="{FF2B5EF4-FFF2-40B4-BE49-F238E27FC236}">
                <a16:creationId xmlns:a16="http://schemas.microsoft.com/office/drawing/2014/main" id="{32329B5B-4147-4EF9-9CBE-95F96A5397F2}"/>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11" name="Picture 10" descr="A picture containing icon&#10;&#10;Description automatically generated">
            <a:extLst>
              <a:ext uri="{FF2B5EF4-FFF2-40B4-BE49-F238E27FC236}">
                <a16:creationId xmlns:a16="http://schemas.microsoft.com/office/drawing/2014/main" id="{73735941-BC10-4493-8818-6D36B4E1764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982791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660EC-E6B4-4633-8A1C-88AC7565F662}"/>
              </a:ext>
            </a:extLst>
          </p:cNvPr>
          <p:cNvSpPr>
            <a:spLocks noGrp="1"/>
          </p:cNvSpPr>
          <p:nvPr>
            <p:ph type="title"/>
          </p:nvPr>
        </p:nvSpPr>
        <p:spPr>
          <a:xfrm>
            <a:off x="838200" y="365125"/>
            <a:ext cx="8471053" cy="1325563"/>
          </a:xfrm>
        </p:spPr>
        <p:txBody>
          <a:bodyPr>
            <a:noAutofit/>
          </a:bodyPr>
          <a:lstStyle>
            <a:lvl1pPr>
              <a:defRPr sz="5400" b="1"/>
            </a:lvl1pPr>
          </a:lstStyle>
          <a:p>
            <a:r>
              <a:rPr lang="en-US" dirty="0"/>
              <a:t>Click to edit Master title style</a:t>
            </a:r>
            <a:endParaRPr lang="en-AU" dirty="0"/>
          </a:p>
        </p:txBody>
      </p:sp>
      <p:sp>
        <p:nvSpPr>
          <p:cNvPr id="3" name="Date Placeholder 2">
            <a:extLst>
              <a:ext uri="{FF2B5EF4-FFF2-40B4-BE49-F238E27FC236}">
                <a16:creationId xmlns:a16="http://schemas.microsoft.com/office/drawing/2014/main" id="{72FA3AEA-A82E-478B-BEA6-A44AEFBCEDE3}"/>
              </a:ext>
            </a:extLst>
          </p:cNvPr>
          <p:cNvSpPr>
            <a:spLocks noGrp="1"/>
          </p:cNvSpPr>
          <p:nvPr>
            <p:ph type="dt" sz="half" idx="10"/>
          </p:nvPr>
        </p:nvSpPr>
        <p:spPr/>
        <p:txBody>
          <a:bodyPr/>
          <a:lstStyle>
            <a:lvl1pPr>
              <a:defRPr sz="1800"/>
            </a:lvl1pPr>
          </a:lstStyle>
          <a:p>
            <a:fld id="{938DB706-801F-4DCA-A309-1733F87DC94D}" type="datetime1">
              <a:rPr lang="en-AU" smtClean="0"/>
              <a:pPr/>
              <a:t>29/03/2022</a:t>
            </a:fld>
            <a:endParaRPr lang="en-AU"/>
          </a:p>
        </p:txBody>
      </p:sp>
      <p:sp>
        <p:nvSpPr>
          <p:cNvPr id="4" name="Footer Placeholder 3">
            <a:extLst>
              <a:ext uri="{FF2B5EF4-FFF2-40B4-BE49-F238E27FC236}">
                <a16:creationId xmlns:a16="http://schemas.microsoft.com/office/drawing/2014/main" id="{1E47DF43-C7BD-4536-9D6D-E5FCE12990A1}"/>
              </a:ext>
            </a:extLst>
          </p:cNvPr>
          <p:cNvSpPr>
            <a:spLocks noGrp="1"/>
          </p:cNvSpPr>
          <p:nvPr>
            <p:ph type="ftr" sz="quarter" idx="11"/>
          </p:nvPr>
        </p:nvSpPr>
        <p:spPr/>
        <p:txBody>
          <a:bodyPr/>
          <a:lstStyle>
            <a:lvl1pPr>
              <a:defRPr sz="1800"/>
            </a:lvl1pPr>
          </a:lstStyle>
          <a:p>
            <a:endParaRPr lang="en-AU"/>
          </a:p>
        </p:txBody>
      </p:sp>
      <p:sp>
        <p:nvSpPr>
          <p:cNvPr id="5" name="Slide Number Placeholder 4">
            <a:extLst>
              <a:ext uri="{FF2B5EF4-FFF2-40B4-BE49-F238E27FC236}">
                <a16:creationId xmlns:a16="http://schemas.microsoft.com/office/drawing/2014/main" id="{D21B87A4-A714-496E-B52C-479B17B437EA}"/>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8" name="Picture 7" descr="A picture containing icon&#10;&#10;Description automatically generated">
            <a:extLst>
              <a:ext uri="{FF2B5EF4-FFF2-40B4-BE49-F238E27FC236}">
                <a16:creationId xmlns:a16="http://schemas.microsoft.com/office/drawing/2014/main" id="{AD1785DE-F6B1-499D-92AF-78FABBADA7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136754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DC9742-0522-41FE-9AA4-3E76CDFE731F}"/>
              </a:ext>
            </a:extLst>
          </p:cNvPr>
          <p:cNvSpPr>
            <a:spLocks noGrp="1"/>
          </p:cNvSpPr>
          <p:nvPr>
            <p:ph type="dt" sz="half" idx="10"/>
          </p:nvPr>
        </p:nvSpPr>
        <p:spPr/>
        <p:txBody>
          <a:bodyPr/>
          <a:lstStyle>
            <a:lvl1pPr>
              <a:defRPr sz="1800"/>
            </a:lvl1pPr>
          </a:lstStyle>
          <a:p>
            <a:fld id="{BF4081B7-FE80-4913-A1DE-98EC98621E2A}" type="datetime1">
              <a:rPr lang="en-AU" smtClean="0"/>
              <a:pPr/>
              <a:t>29/03/2022</a:t>
            </a:fld>
            <a:endParaRPr lang="en-AU"/>
          </a:p>
        </p:txBody>
      </p:sp>
      <p:sp>
        <p:nvSpPr>
          <p:cNvPr id="3" name="Footer Placeholder 2">
            <a:extLst>
              <a:ext uri="{FF2B5EF4-FFF2-40B4-BE49-F238E27FC236}">
                <a16:creationId xmlns:a16="http://schemas.microsoft.com/office/drawing/2014/main" id="{9AECD222-912F-4B64-AA8F-CAA283185557}"/>
              </a:ext>
            </a:extLst>
          </p:cNvPr>
          <p:cNvSpPr>
            <a:spLocks noGrp="1"/>
          </p:cNvSpPr>
          <p:nvPr>
            <p:ph type="ftr" sz="quarter" idx="11"/>
          </p:nvPr>
        </p:nvSpPr>
        <p:spPr/>
        <p:txBody>
          <a:bodyPr/>
          <a:lstStyle>
            <a:lvl1pPr>
              <a:defRPr sz="1800"/>
            </a:lvl1pPr>
          </a:lstStyle>
          <a:p>
            <a:endParaRPr lang="en-AU"/>
          </a:p>
        </p:txBody>
      </p:sp>
      <p:sp>
        <p:nvSpPr>
          <p:cNvPr id="4" name="Slide Number Placeholder 3">
            <a:extLst>
              <a:ext uri="{FF2B5EF4-FFF2-40B4-BE49-F238E27FC236}">
                <a16:creationId xmlns:a16="http://schemas.microsoft.com/office/drawing/2014/main" id="{8EDF6CB6-BE06-4201-B6D2-526B0001FDE2}"/>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7" name="Picture 6" descr="A picture containing icon&#10;&#10;Description automatically generated">
            <a:extLst>
              <a:ext uri="{FF2B5EF4-FFF2-40B4-BE49-F238E27FC236}">
                <a16:creationId xmlns:a16="http://schemas.microsoft.com/office/drawing/2014/main" id="{F0224B09-1A60-4D46-B3FC-95D207AB5D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2939540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93E8E-268C-4CAF-9AC8-36C03D52D675}"/>
              </a:ext>
            </a:extLst>
          </p:cNvPr>
          <p:cNvSpPr>
            <a:spLocks noGrp="1"/>
          </p:cNvSpPr>
          <p:nvPr>
            <p:ph type="title"/>
          </p:nvPr>
        </p:nvSpPr>
        <p:spPr>
          <a:xfrm>
            <a:off x="839788" y="457200"/>
            <a:ext cx="3932237" cy="1600200"/>
          </a:xfrm>
        </p:spPr>
        <p:txBody>
          <a:bodyPr anchor="b">
            <a:noAutofit/>
          </a:bodyPr>
          <a:lstStyle>
            <a:lvl1pPr>
              <a:defRPr sz="3600"/>
            </a:lvl1pPr>
          </a:lstStyle>
          <a:p>
            <a:r>
              <a:rPr lang="en-US" dirty="0"/>
              <a:t>Click to edit Master title style</a:t>
            </a:r>
            <a:endParaRPr lang="en-AU" dirty="0"/>
          </a:p>
        </p:txBody>
      </p:sp>
      <p:sp>
        <p:nvSpPr>
          <p:cNvPr id="3" name="Content Placeholder 2">
            <a:extLst>
              <a:ext uri="{FF2B5EF4-FFF2-40B4-BE49-F238E27FC236}">
                <a16:creationId xmlns:a16="http://schemas.microsoft.com/office/drawing/2014/main" id="{E0FFC48D-06A6-4CE4-98AC-E552ADB97AA4}"/>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Text Placeholder 3">
            <a:extLst>
              <a:ext uri="{FF2B5EF4-FFF2-40B4-BE49-F238E27FC236}">
                <a16:creationId xmlns:a16="http://schemas.microsoft.com/office/drawing/2014/main" id="{0034BD6E-6DE7-4A85-ABD8-D1B222E9F0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9DF1A7-82FA-4D66-8B58-7F88A1FF73FD}"/>
              </a:ext>
            </a:extLst>
          </p:cNvPr>
          <p:cNvSpPr>
            <a:spLocks noGrp="1"/>
          </p:cNvSpPr>
          <p:nvPr>
            <p:ph type="dt" sz="half" idx="10"/>
          </p:nvPr>
        </p:nvSpPr>
        <p:spPr/>
        <p:txBody>
          <a:bodyPr/>
          <a:lstStyle>
            <a:lvl1pPr>
              <a:defRPr sz="1800"/>
            </a:lvl1pPr>
          </a:lstStyle>
          <a:p>
            <a:fld id="{F672001E-10BC-4750-B070-14D688AFE4AD}" type="datetime1">
              <a:rPr lang="en-AU" smtClean="0"/>
              <a:pPr/>
              <a:t>29/03/2022</a:t>
            </a:fld>
            <a:endParaRPr lang="en-AU"/>
          </a:p>
        </p:txBody>
      </p:sp>
      <p:sp>
        <p:nvSpPr>
          <p:cNvPr id="6" name="Footer Placeholder 5">
            <a:extLst>
              <a:ext uri="{FF2B5EF4-FFF2-40B4-BE49-F238E27FC236}">
                <a16:creationId xmlns:a16="http://schemas.microsoft.com/office/drawing/2014/main" id="{C381EEB8-70C6-44F4-96D7-E922224B5FE6}"/>
              </a:ext>
            </a:extLst>
          </p:cNvPr>
          <p:cNvSpPr>
            <a:spLocks noGrp="1"/>
          </p:cNvSpPr>
          <p:nvPr>
            <p:ph type="ftr" sz="quarter" idx="11"/>
          </p:nvPr>
        </p:nvSpPr>
        <p:spPr/>
        <p:txBody>
          <a:bodyPr/>
          <a:lstStyle>
            <a:lvl1pPr>
              <a:defRPr sz="1800"/>
            </a:lvl1pPr>
          </a:lstStyle>
          <a:p>
            <a:endParaRPr lang="en-AU"/>
          </a:p>
        </p:txBody>
      </p:sp>
      <p:sp>
        <p:nvSpPr>
          <p:cNvPr id="7" name="Slide Number Placeholder 6">
            <a:extLst>
              <a:ext uri="{FF2B5EF4-FFF2-40B4-BE49-F238E27FC236}">
                <a16:creationId xmlns:a16="http://schemas.microsoft.com/office/drawing/2014/main" id="{AE8A2481-8C04-4345-8842-EC4FD5BA6996}"/>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10" name="Picture 9" descr="A picture containing icon&#10;&#10;Description automatically generated">
            <a:extLst>
              <a:ext uri="{FF2B5EF4-FFF2-40B4-BE49-F238E27FC236}">
                <a16:creationId xmlns:a16="http://schemas.microsoft.com/office/drawing/2014/main" id="{7597DF00-720D-4B1E-840E-03C040F73B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612" y="4504588"/>
            <a:ext cx="1824210" cy="1356462"/>
          </a:xfrm>
          <a:prstGeom prst="rect">
            <a:avLst/>
          </a:prstGeom>
        </p:spPr>
      </p:pic>
    </p:spTree>
    <p:extLst>
      <p:ext uri="{BB962C8B-B14F-4D97-AF65-F5344CB8AC3E}">
        <p14:creationId xmlns:p14="http://schemas.microsoft.com/office/powerpoint/2010/main" val="305270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29888-041F-49A0-9127-469BB19543A9}"/>
              </a:ext>
            </a:extLst>
          </p:cNvPr>
          <p:cNvSpPr>
            <a:spLocks noGrp="1"/>
          </p:cNvSpPr>
          <p:nvPr>
            <p:ph type="title"/>
          </p:nvPr>
        </p:nvSpPr>
        <p:spPr>
          <a:xfrm>
            <a:off x="839788" y="457200"/>
            <a:ext cx="3932237" cy="1600200"/>
          </a:xfrm>
        </p:spPr>
        <p:txBody>
          <a:bodyPr anchor="b">
            <a:normAutofit/>
          </a:bodyPr>
          <a:lstStyle>
            <a:lvl1pPr>
              <a:defRPr sz="3600"/>
            </a:lvl1pPr>
          </a:lstStyle>
          <a:p>
            <a:r>
              <a:rPr lang="en-US" dirty="0"/>
              <a:t>Click to edit Master title style</a:t>
            </a:r>
            <a:endParaRPr lang="en-AU" dirty="0"/>
          </a:p>
        </p:txBody>
      </p:sp>
      <p:sp>
        <p:nvSpPr>
          <p:cNvPr id="3" name="Picture Placeholder 2">
            <a:extLst>
              <a:ext uri="{FF2B5EF4-FFF2-40B4-BE49-F238E27FC236}">
                <a16:creationId xmlns:a16="http://schemas.microsoft.com/office/drawing/2014/main" id="{D4D29AEF-870C-41D0-8661-455C2DA6F8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5804AEC8-AB59-4B54-AAA4-9D8B012261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327EDB-E84A-4C67-BD89-6668412F7AC4}"/>
              </a:ext>
            </a:extLst>
          </p:cNvPr>
          <p:cNvSpPr>
            <a:spLocks noGrp="1"/>
          </p:cNvSpPr>
          <p:nvPr>
            <p:ph type="dt" sz="half" idx="10"/>
          </p:nvPr>
        </p:nvSpPr>
        <p:spPr/>
        <p:txBody>
          <a:bodyPr/>
          <a:lstStyle>
            <a:lvl1pPr>
              <a:defRPr sz="1800"/>
            </a:lvl1pPr>
          </a:lstStyle>
          <a:p>
            <a:fld id="{2F3E700E-CBBD-4342-A13C-D36EBDD7E8CC}" type="datetime1">
              <a:rPr lang="en-AU" smtClean="0"/>
              <a:pPr/>
              <a:t>29/03/2022</a:t>
            </a:fld>
            <a:endParaRPr lang="en-AU"/>
          </a:p>
        </p:txBody>
      </p:sp>
      <p:sp>
        <p:nvSpPr>
          <p:cNvPr id="6" name="Footer Placeholder 5">
            <a:extLst>
              <a:ext uri="{FF2B5EF4-FFF2-40B4-BE49-F238E27FC236}">
                <a16:creationId xmlns:a16="http://schemas.microsoft.com/office/drawing/2014/main" id="{76465827-5D66-476B-A06C-CBF2C1D85B02}"/>
              </a:ext>
            </a:extLst>
          </p:cNvPr>
          <p:cNvSpPr>
            <a:spLocks noGrp="1"/>
          </p:cNvSpPr>
          <p:nvPr>
            <p:ph type="ftr" sz="quarter" idx="11"/>
          </p:nvPr>
        </p:nvSpPr>
        <p:spPr/>
        <p:txBody>
          <a:bodyPr/>
          <a:lstStyle>
            <a:lvl1pPr>
              <a:defRPr sz="1800"/>
            </a:lvl1pPr>
          </a:lstStyle>
          <a:p>
            <a:endParaRPr lang="en-AU"/>
          </a:p>
        </p:txBody>
      </p:sp>
      <p:sp>
        <p:nvSpPr>
          <p:cNvPr id="7" name="Slide Number Placeholder 6">
            <a:extLst>
              <a:ext uri="{FF2B5EF4-FFF2-40B4-BE49-F238E27FC236}">
                <a16:creationId xmlns:a16="http://schemas.microsoft.com/office/drawing/2014/main" id="{56DA5AAC-8524-4407-B6A8-0E5CB395ECED}"/>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9" name="Picture 8" descr="A picture containing icon&#10;&#10;Description automatically generated">
            <a:extLst>
              <a:ext uri="{FF2B5EF4-FFF2-40B4-BE49-F238E27FC236}">
                <a16:creationId xmlns:a16="http://schemas.microsoft.com/office/drawing/2014/main" id="{9E77A28C-56B0-4768-B154-979D9B87E7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612" y="4504588"/>
            <a:ext cx="1824210" cy="1356462"/>
          </a:xfrm>
          <a:prstGeom prst="rect">
            <a:avLst/>
          </a:prstGeom>
        </p:spPr>
      </p:pic>
    </p:spTree>
    <p:extLst>
      <p:ext uri="{BB962C8B-B14F-4D97-AF65-F5344CB8AC3E}">
        <p14:creationId xmlns:p14="http://schemas.microsoft.com/office/powerpoint/2010/main" val="3961006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2" name="Picture 11" descr="Shape, polygon&#10;&#10;Description automatically generated">
            <a:extLst>
              <a:ext uri="{FF2B5EF4-FFF2-40B4-BE49-F238E27FC236}">
                <a16:creationId xmlns:a16="http://schemas.microsoft.com/office/drawing/2014/main" id="{D0DC60C4-C786-4ECA-B9C1-77518A0ABEFE}"/>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50571BC9-9D83-4873-AAF1-C1F3BBF12F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a:extLst>
              <a:ext uri="{FF2B5EF4-FFF2-40B4-BE49-F238E27FC236}">
                <a16:creationId xmlns:a16="http://schemas.microsoft.com/office/drawing/2014/main" id="{CFCE0C2A-6633-4F81-84FE-A1C936556F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4F26FE6-3C57-4B02-9A5D-5C2563A40B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16DCC0-C942-4110-A4F2-254B646C82C6}" type="datetime1">
              <a:rPr lang="en-AU" smtClean="0"/>
              <a:t>29/03/2022</a:t>
            </a:fld>
            <a:endParaRPr lang="en-AU"/>
          </a:p>
        </p:txBody>
      </p:sp>
      <p:sp>
        <p:nvSpPr>
          <p:cNvPr id="5" name="Footer Placeholder 4">
            <a:extLst>
              <a:ext uri="{FF2B5EF4-FFF2-40B4-BE49-F238E27FC236}">
                <a16:creationId xmlns:a16="http://schemas.microsoft.com/office/drawing/2014/main" id="{399670FA-B4BF-4F1C-9C26-969E197B9E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14D6A55B-E5E1-41AD-B459-9751DE64CA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78878F-F066-4907-83F5-485F9FD00528}" type="slidenum">
              <a:rPr lang="en-AU" smtClean="0"/>
              <a:t>‹#›</a:t>
            </a:fld>
            <a:endParaRPr lang="en-AU"/>
          </a:p>
        </p:txBody>
      </p:sp>
    </p:spTree>
    <p:extLst>
      <p:ext uri="{BB962C8B-B14F-4D97-AF65-F5344CB8AC3E}">
        <p14:creationId xmlns:p14="http://schemas.microsoft.com/office/powerpoint/2010/main" val="36073399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ftr="0" dt="0"/>
  <p:txStyles>
    <p:titleStyle>
      <a:lvl1pPr algn="l" defTabSz="914400" rtl="0" eaLnBrk="1" latinLnBrk="0" hangingPunct="1">
        <a:lnSpc>
          <a:spcPct val="90000"/>
        </a:lnSpc>
        <a:spcBef>
          <a:spcPct val="0"/>
        </a:spcBef>
        <a:buNone/>
        <a:defRPr sz="5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developers.google.com/machine-learning/glossary/#m" TargetMode="External"/><Relationship Id="rId2" Type="http://schemas.openxmlformats.org/officeDocument/2006/relationships/hyperlink" Target="https://jupyter.org/" TargetMode="External"/><Relationship Id="rId1" Type="http://schemas.openxmlformats.org/officeDocument/2006/relationships/slideLayout" Target="../slideLayouts/slideLayout2.xml"/><Relationship Id="rId5" Type="http://schemas.openxmlformats.org/officeDocument/2006/relationships/hyperlink" Target="https://www.geeksforgeeks.org/machine-learning/" TargetMode="External"/><Relationship Id="rId4" Type="http://schemas.openxmlformats.org/officeDocument/2006/relationships/hyperlink" Target="https://www.ibm.com/cloud/learn/machine-learning#toc-real-world-Lyja9GSr"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89B6A-55D1-4404-95DC-B516A70D57FC}"/>
              </a:ext>
            </a:extLst>
          </p:cNvPr>
          <p:cNvSpPr>
            <a:spLocks noGrp="1"/>
          </p:cNvSpPr>
          <p:nvPr>
            <p:ph type="ctrTitle"/>
          </p:nvPr>
        </p:nvSpPr>
        <p:spPr/>
        <p:txBody>
          <a:bodyPr/>
          <a:lstStyle/>
          <a:p>
            <a:r>
              <a:rPr lang="en-GB" b="1" dirty="0">
                <a:effectLst>
                  <a:innerShdw blurRad="63500" dist="50800" dir="2700000">
                    <a:prstClr val="black">
                      <a:alpha val="50000"/>
                    </a:prstClr>
                  </a:innerShdw>
                </a:effectLst>
              </a:rPr>
              <a:t>Introduction to Machine  Learning 2</a:t>
            </a:r>
            <a:endParaRPr lang="en-AU" dirty="0">
              <a:effectLst>
                <a:innerShdw blurRad="63500" dist="50800" dir="2700000">
                  <a:prstClr val="black">
                    <a:alpha val="50000"/>
                  </a:prstClr>
                </a:innerShdw>
              </a:effectLst>
            </a:endParaRPr>
          </a:p>
        </p:txBody>
      </p:sp>
      <p:sp>
        <p:nvSpPr>
          <p:cNvPr id="3" name="Subtitle 2">
            <a:extLst>
              <a:ext uri="{FF2B5EF4-FFF2-40B4-BE49-F238E27FC236}">
                <a16:creationId xmlns:a16="http://schemas.microsoft.com/office/drawing/2014/main" id="{72BFC7EB-9D4D-46DE-98D6-20AF3641FDB6}"/>
              </a:ext>
            </a:extLst>
          </p:cNvPr>
          <p:cNvSpPr>
            <a:spLocks noGrp="1"/>
          </p:cNvSpPr>
          <p:nvPr>
            <p:ph type="subTitle" idx="1"/>
          </p:nvPr>
        </p:nvSpPr>
        <p:spPr>
          <a:xfrm>
            <a:off x="1526776" y="3936547"/>
            <a:ext cx="7249234" cy="1799089"/>
          </a:xfrm>
        </p:spPr>
        <p:txBody>
          <a:bodyPr>
            <a:normAutofit/>
          </a:bodyPr>
          <a:lstStyle/>
          <a:p>
            <a:r>
              <a:rPr lang="en-GB" sz="3200" dirty="0"/>
              <a:t>Classification</a:t>
            </a:r>
          </a:p>
        </p:txBody>
      </p:sp>
      <p:pic>
        <p:nvPicPr>
          <p:cNvPr id="4" name="Picture 3" descr="Icon&#10;&#10;Description automatically generated">
            <a:extLst>
              <a:ext uri="{FF2B5EF4-FFF2-40B4-BE49-F238E27FC236}">
                <a16:creationId xmlns:a16="http://schemas.microsoft.com/office/drawing/2014/main" id="{8786BB0B-DEC4-4DB6-B4BB-5A0852314C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0375" y="3509963"/>
            <a:ext cx="2283806" cy="2509677"/>
          </a:xfrm>
          <a:prstGeom prst="rect">
            <a:avLst/>
          </a:prstGeom>
        </p:spPr>
      </p:pic>
      <p:sp>
        <p:nvSpPr>
          <p:cNvPr id="5" name="Slide Number Placeholder 4">
            <a:extLst>
              <a:ext uri="{FF2B5EF4-FFF2-40B4-BE49-F238E27FC236}">
                <a16:creationId xmlns:a16="http://schemas.microsoft.com/office/drawing/2014/main" id="{7FE17B87-EE2B-466E-ADD7-9417D9AF80F5}"/>
              </a:ext>
            </a:extLst>
          </p:cNvPr>
          <p:cNvSpPr>
            <a:spLocks noGrp="1"/>
          </p:cNvSpPr>
          <p:nvPr>
            <p:ph type="sldNum" sz="quarter" idx="12"/>
          </p:nvPr>
        </p:nvSpPr>
        <p:spPr/>
        <p:txBody>
          <a:bodyPr/>
          <a:lstStyle/>
          <a:p>
            <a:fld id="{C378878F-F066-4907-83F5-485F9FD00528}" type="slidenum">
              <a:rPr lang="en-AU" smtClean="0"/>
              <a:t>1</a:t>
            </a:fld>
            <a:endParaRPr lang="en-AU"/>
          </a:p>
        </p:txBody>
      </p:sp>
    </p:spTree>
    <p:extLst>
      <p:ext uri="{BB962C8B-B14F-4D97-AF65-F5344CB8AC3E}">
        <p14:creationId xmlns:p14="http://schemas.microsoft.com/office/powerpoint/2010/main" val="6953780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E4C47-8BD8-442A-99EC-14BCCD1F8EA9}"/>
              </a:ext>
            </a:extLst>
          </p:cNvPr>
          <p:cNvSpPr>
            <a:spLocks noGrp="1"/>
          </p:cNvSpPr>
          <p:nvPr>
            <p:ph type="title"/>
          </p:nvPr>
        </p:nvSpPr>
        <p:spPr/>
        <p:txBody>
          <a:bodyPr/>
          <a:lstStyle/>
          <a:p>
            <a:r>
              <a:rPr lang="en-GB" dirty="0"/>
              <a:t>Main Types of ML</a:t>
            </a:r>
          </a:p>
        </p:txBody>
      </p:sp>
      <p:sp>
        <p:nvSpPr>
          <p:cNvPr id="4" name="Content Placeholder 3">
            <a:extLst>
              <a:ext uri="{FF2B5EF4-FFF2-40B4-BE49-F238E27FC236}">
                <a16:creationId xmlns:a16="http://schemas.microsoft.com/office/drawing/2014/main" id="{479F60AC-D41A-4B2B-BD6B-E49FB88F1CE0}"/>
              </a:ext>
            </a:extLst>
          </p:cNvPr>
          <p:cNvSpPr>
            <a:spLocks noGrp="1"/>
          </p:cNvSpPr>
          <p:nvPr>
            <p:ph sz="half" idx="2"/>
          </p:nvPr>
        </p:nvSpPr>
        <p:spPr>
          <a:xfrm>
            <a:off x="6541476" y="1825625"/>
            <a:ext cx="4812323" cy="4351338"/>
          </a:xfrm>
        </p:spPr>
        <p:txBody>
          <a:bodyPr/>
          <a:lstStyle/>
          <a:p>
            <a:pPr marL="0" indent="0">
              <a:buNone/>
            </a:pPr>
            <a:r>
              <a:rPr lang="en-GB" b="1" dirty="0"/>
              <a:t>Supervised</a:t>
            </a:r>
          </a:p>
          <a:p>
            <a:pPr marL="0" indent="0">
              <a:buNone/>
            </a:pPr>
            <a:r>
              <a:rPr lang="en-GB" dirty="0"/>
              <a:t>Train a predictor</a:t>
            </a:r>
          </a:p>
          <a:p>
            <a:pPr marL="0" indent="0">
              <a:buNone/>
            </a:pPr>
            <a:endParaRPr lang="en-GB" dirty="0"/>
          </a:p>
          <a:p>
            <a:pPr marL="0" indent="0">
              <a:buNone/>
            </a:pPr>
            <a:r>
              <a:rPr lang="en-GB" b="1" dirty="0"/>
              <a:t>Unsupervised</a:t>
            </a:r>
          </a:p>
          <a:p>
            <a:pPr marL="0" indent="0">
              <a:buNone/>
            </a:pPr>
            <a:r>
              <a:rPr lang="en-GB" dirty="0"/>
              <a:t>Organise unstructured data</a:t>
            </a:r>
          </a:p>
          <a:p>
            <a:pPr marL="0" indent="0">
              <a:buNone/>
            </a:pPr>
            <a:endParaRPr lang="en-GB" dirty="0"/>
          </a:p>
          <a:p>
            <a:pPr marL="0" indent="0">
              <a:buNone/>
            </a:pPr>
            <a:r>
              <a:rPr lang="en-GB" b="1" dirty="0"/>
              <a:t>Reinforcement</a:t>
            </a:r>
          </a:p>
          <a:p>
            <a:pPr marL="0" indent="0">
              <a:buNone/>
            </a:pPr>
            <a:r>
              <a:rPr lang="en-GB" dirty="0"/>
              <a:t>Real time feedback</a:t>
            </a:r>
          </a:p>
        </p:txBody>
      </p:sp>
      <p:sp>
        <p:nvSpPr>
          <p:cNvPr id="5" name="Slide Number Placeholder 4">
            <a:extLst>
              <a:ext uri="{FF2B5EF4-FFF2-40B4-BE49-F238E27FC236}">
                <a16:creationId xmlns:a16="http://schemas.microsoft.com/office/drawing/2014/main" id="{E2990CBD-5951-4191-B057-E3F82187DC37}"/>
              </a:ext>
            </a:extLst>
          </p:cNvPr>
          <p:cNvSpPr>
            <a:spLocks noGrp="1"/>
          </p:cNvSpPr>
          <p:nvPr>
            <p:ph type="sldNum" sz="quarter" idx="12"/>
          </p:nvPr>
        </p:nvSpPr>
        <p:spPr/>
        <p:txBody>
          <a:bodyPr/>
          <a:lstStyle/>
          <a:p>
            <a:fld id="{C378878F-F066-4907-83F5-485F9FD00528}" type="slidenum">
              <a:rPr lang="en-AU" smtClean="0"/>
              <a:pPr/>
              <a:t>10</a:t>
            </a:fld>
            <a:endParaRPr lang="en-AU"/>
          </a:p>
        </p:txBody>
      </p:sp>
      <p:grpSp>
        <p:nvGrpSpPr>
          <p:cNvPr id="6" name="Group 5">
            <a:extLst>
              <a:ext uri="{FF2B5EF4-FFF2-40B4-BE49-F238E27FC236}">
                <a16:creationId xmlns:a16="http://schemas.microsoft.com/office/drawing/2014/main" id="{D271FCF8-908E-432F-95D4-B72B1EC88819}"/>
              </a:ext>
            </a:extLst>
          </p:cNvPr>
          <p:cNvGrpSpPr/>
          <p:nvPr/>
        </p:nvGrpSpPr>
        <p:grpSpPr>
          <a:xfrm>
            <a:off x="428394" y="1813424"/>
            <a:ext cx="5743807" cy="4292345"/>
            <a:chOff x="2740771" y="1690688"/>
            <a:chExt cx="6508737" cy="4863977"/>
          </a:xfrm>
        </p:grpSpPr>
        <p:sp>
          <p:nvSpPr>
            <p:cNvPr id="7" name="Rectangle: Rounded Corners 6">
              <a:extLst>
                <a:ext uri="{FF2B5EF4-FFF2-40B4-BE49-F238E27FC236}">
                  <a16:creationId xmlns:a16="http://schemas.microsoft.com/office/drawing/2014/main" id="{77823681-EE2D-42C1-8FBB-28C0E8B3F792}"/>
                </a:ext>
              </a:extLst>
            </p:cNvPr>
            <p:cNvSpPr/>
            <p:nvPr/>
          </p:nvSpPr>
          <p:spPr>
            <a:xfrm>
              <a:off x="2740771" y="1690688"/>
              <a:ext cx="6508737" cy="4863977"/>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descr="Diagram&#10;&#10;Description automatically generated">
              <a:extLst>
                <a:ext uri="{FF2B5EF4-FFF2-40B4-BE49-F238E27FC236}">
                  <a16:creationId xmlns:a16="http://schemas.microsoft.com/office/drawing/2014/main" id="{8C78EF1F-1060-4736-8CDB-4F3654BF6D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9872" y="1884891"/>
              <a:ext cx="6251100" cy="4471459"/>
            </a:xfrm>
            <a:prstGeom prst="rect">
              <a:avLst/>
            </a:prstGeom>
          </p:spPr>
        </p:pic>
      </p:grpSp>
    </p:spTree>
    <p:extLst>
      <p:ext uri="{BB962C8B-B14F-4D97-AF65-F5344CB8AC3E}">
        <p14:creationId xmlns:p14="http://schemas.microsoft.com/office/powerpoint/2010/main" val="3938441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52837-D0A2-44CF-B660-ECC18826A3E2}"/>
              </a:ext>
            </a:extLst>
          </p:cNvPr>
          <p:cNvSpPr>
            <a:spLocks noGrp="1"/>
          </p:cNvSpPr>
          <p:nvPr>
            <p:ph type="title"/>
          </p:nvPr>
        </p:nvSpPr>
        <p:spPr/>
        <p:txBody>
          <a:bodyPr/>
          <a:lstStyle/>
          <a:p>
            <a:r>
              <a:rPr lang="en-GB" dirty="0"/>
              <a:t>Supervised Learning</a:t>
            </a:r>
          </a:p>
        </p:txBody>
      </p:sp>
      <p:sp>
        <p:nvSpPr>
          <p:cNvPr id="4" name="Content Placeholder 3">
            <a:extLst>
              <a:ext uri="{FF2B5EF4-FFF2-40B4-BE49-F238E27FC236}">
                <a16:creationId xmlns:a16="http://schemas.microsoft.com/office/drawing/2014/main" id="{305E2E3A-03F1-410F-BCCC-1CBBED1ACB47}"/>
              </a:ext>
            </a:extLst>
          </p:cNvPr>
          <p:cNvSpPr>
            <a:spLocks noGrp="1"/>
          </p:cNvSpPr>
          <p:nvPr>
            <p:ph sz="half" idx="2"/>
          </p:nvPr>
        </p:nvSpPr>
        <p:spPr>
          <a:xfrm>
            <a:off x="6273312" y="1825625"/>
            <a:ext cx="5080488" cy="4351338"/>
          </a:xfrm>
        </p:spPr>
        <p:txBody>
          <a:bodyPr/>
          <a:lstStyle/>
          <a:p>
            <a:pPr>
              <a:lnSpc>
                <a:spcPct val="200000"/>
              </a:lnSpc>
            </a:pPr>
            <a:r>
              <a:rPr lang="en-GB" dirty="0"/>
              <a:t>Needs training data</a:t>
            </a:r>
          </a:p>
          <a:p>
            <a:pPr>
              <a:lnSpc>
                <a:spcPct val="200000"/>
              </a:lnSpc>
            </a:pPr>
            <a:r>
              <a:rPr lang="en-GB" dirty="0"/>
              <a:t>Manually labelled</a:t>
            </a:r>
          </a:p>
          <a:p>
            <a:pPr lvl="1">
              <a:lnSpc>
                <a:spcPct val="200000"/>
              </a:lnSpc>
            </a:pPr>
            <a:r>
              <a:rPr lang="en-GB" dirty="0"/>
              <a:t>Worst part about supervised!</a:t>
            </a:r>
          </a:p>
          <a:p>
            <a:pPr>
              <a:lnSpc>
                <a:spcPct val="200000"/>
              </a:lnSpc>
            </a:pPr>
            <a:r>
              <a:rPr lang="en-GB" dirty="0"/>
              <a:t>Makes predictions</a:t>
            </a:r>
          </a:p>
          <a:p>
            <a:pPr lvl="1"/>
            <a:endParaRPr lang="en-GB" dirty="0"/>
          </a:p>
          <a:p>
            <a:endParaRPr lang="en-GB" dirty="0"/>
          </a:p>
        </p:txBody>
      </p:sp>
      <p:sp>
        <p:nvSpPr>
          <p:cNvPr id="5" name="Slide Number Placeholder 4">
            <a:extLst>
              <a:ext uri="{FF2B5EF4-FFF2-40B4-BE49-F238E27FC236}">
                <a16:creationId xmlns:a16="http://schemas.microsoft.com/office/drawing/2014/main" id="{A3D229E3-ABFA-4CF7-86D1-F2ABA519B763}"/>
              </a:ext>
            </a:extLst>
          </p:cNvPr>
          <p:cNvSpPr>
            <a:spLocks noGrp="1"/>
          </p:cNvSpPr>
          <p:nvPr>
            <p:ph type="sldNum" sz="quarter" idx="12"/>
          </p:nvPr>
        </p:nvSpPr>
        <p:spPr/>
        <p:txBody>
          <a:bodyPr/>
          <a:lstStyle/>
          <a:p>
            <a:fld id="{C378878F-F066-4907-83F5-485F9FD00528}" type="slidenum">
              <a:rPr lang="en-AU" smtClean="0"/>
              <a:pPr/>
              <a:t>11</a:t>
            </a:fld>
            <a:endParaRPr lang="en-AU"/>
          </a:p>
        </p:txBody>
      </p:sp>
      <p:sp>
        <p:nvSpPr>
          <p:cNvPr id="9" name="Rectangle: Rounded Corners 8">
            <a:extLst>
              <a:ext uri="{FF2B5EF4-FFF2-40B4-BE49-F238E27FC236}">
                <a16:creationId xmlns:a16="http://schemas.microsoft.com/office/drawing/2014/main" id="{A1D6C63B-ACE9-441C-9DA1-6D2D9698341A}"/>
              </a:ext>
            </a:extLst>
          </p:cNvPr>
          <p:cNvSpPr/>
          <p:nvPr/>
        </p:nvSpPr>
        <p:spPr>
          <a:xfrm>
            <a:off x="396154" y="1782752"/>
            <a:ext cx="5582615" cy="4634330"/>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Content Placeholder 6" descr="Diagram&#10;&#10;Description automatically generated">
            <a:extLst>
              <a:ext uri="{FF2B5EF4-FFF2-40B4-BE49-F238E27FC236}">
                <a16:creationId xmlns:a16="http://schemas.microsoft.com/office/drawing/2014/main" id="{D4B393E5-8048-41AA-BC9D-D9F02105093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92538" y="1825625"/>
            <a:ext cx="5467535" cy="4591457"/>
          </a:xfrm>
        </p:spPr>
      </p:pic>
    </p:spTree>
    <p:extLst>
      <p:ext uri="{BB962C8B-B14F-4D97-AF65-F5344CB8AC3E}">
        <p14:creationId xmlns:p14="http://schemas.microsoft.com/office/powerpoint/2010/main" val="2258405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A0B51-5A9D-4B84-AADF-F172EBB66860}"/>
              </a:ext>
            </a:extLst>
          </p:cNvPr>
          <p:cNvSpPr>
            <a:spLocks noGrp="1"/>
          </p:cNvSpPr>
          <p:nvPr>
            <p:ph type="title"/>
          </p:nvPr>
        </p:nvSpPr>
        <p:spPr/>
        <p:txBody>
          <a:bodyPr/>
          <a:lstStyle/>
          <a:p>
            <a:r>
              <a:rPr lang="en-GB" dirty="0"/>
              <a:t>Iris dataset</a:t>
            </a:r>
            <a:endParaRPr lang="en-AU" dirty="0"/>
          </a:p>
        </p:txBody>
      </p:sp>
      <p:pic>
        <p:nvPicPr>
          <p:cNvPr id="6" name="Content Placeholder 5" descr="A group of purple flowers&#10;&#10;Description automatically generated with medium confidence">
            <a:extLst>
              <a:ext uri="{FF2B5EF4-FFF2-40B4-BE49-F238E27FC236}">
                <a16:creationId xmlns:a16="http://schemas.microsoft.com/office/drawing/2014/main" id="{E9D7F71A-A4E0-4100-BE31-BD02767401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034258"/>
            <a:ext cx="10515600" cy="3934071"/>
          </a:xfrm>
        </p:spPr>
      </p:pic>
      <p:sp>
        <p:nvSpPr>
          <p:cNvPr id="4" name="Slide Number Placeholder 3">
            <a:extLst>
              <a:ext uri="{FF2B5EF4-FFF2-40B4-BE49-F238E27FC236}">
                <a16:creationId xmlns:a16="http://schemas.microsoft.com/office/drawing/2014/main" id="{43E5E626-88BD-4D4F-B79D-D9A722554C2C}"/>
              </a:ext>
            </a:extLst>
          </p:cNvPr>
          <p:cNvSpPr>
            <a:spLocks noGrp="1"/>
          </p:cNvSpPr>
          <p:nvPr>
            <p:ph type="sldNum" sz="quarter" idx="12"/>
          </p:nvPr>
        </p:nvSpPr>
        <p:spPr/>
        <p:txBody>
          <a:bodyPr/>
          <a:lstStyle/>
          <a:p>
            <a:fld id="{C378878F-F066-4907-83F5-485F9FD00528}" type="slidenum">
              <a:rPr lang="en-AU" smtClean="0"/>
              <a:pPr/>
              <a:t>12</a:t>
            </a:fld>
            <a:endParaRPr lang="en-AU" dirty="0"/>
          </a:p>
        </p:txBody>
      </p:sp>
    </p:spTree>
    <p:extLst>
      <p:ext uri="{BB962C8B-B14F-4D97-AF65-F5344CB8AC3E}">
        <p14:creationId xmlns:p14="http://schemas.microsoft.com/office/powerpoint/2010/main" val="2810577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1D476-34F2-4139-8573-AA0CA7331127}"/>
              </a:ext>
            </a:extLst>
          </p:cNvPr>
          <p:cNvSpPr>
            <a:spLocks noGrp="1"/>
          </p:cNvSpPr>
          <p:nvPr>
            <p:ph type="title"/>
          </p:nvPr>
        </p:nvSpPr>
        <p:spPr/>
        <p:txBody>
          <a:bodyPr/>
          <a:lstStyle/>
          <a:p>
            <a:r>
              <a:rPr lang="en-GB" dirty="0"/>
              <a:t>What are features?</a:t>
            </a:r>
            <a:endParaRPr lang="en-AU" dirty="0"/>
          </a:p>
        </p:txBody>
      </p:sp>
      <p:sp>
        <p:nvSpPr>
          <p:cNvPr id="3" name="Slide Number Placeholder 2">
            <a:extLst>
              <a:ext uri="{FF2B5EF4-FFF2-40B4-BE49-F238E27FC236}">
                <a16:creationId xmlns:a16="http://schemas.microsoft.com/office/drawing/2014/main" id="{6747BDDF-2D9B-410A-96AB-946C51AFC6A4}"/>
              </a:ext>
            </a:extLst>
          </p:cNvPr>
          <p:cNvSpPr>
            <a:spLocks noGrp="1"/>
          </p:cNvSpPr>
          <p:nvPr>
            <p:ph type="sldNum" sz="quarter" idx="12"/>
          </p:nvPr>
        </p:nvSpPr>
        <p:spPr/>
        <p:txBody>
          <a:bodyPr/>
          <a:lstStyle/>
          <a:p>
            <a:fld id="{C378878F-F066-4907-83F5-485F9FD00528}" type="slidenum">
              <a:rPr lang="en-AU" smtClean="0"/>
              <a:pPr/>
              <a:t>13</a:t>
            </a:fld>
            <a:endParaRPr lang="en-AU"/>
          </a:p>
        </p:txBody>
      </p:sp>
      <p:sp>
        <p:nvSpPr>
          <p:cNvPr id="4" name="Oval 3">
            <a:extLst>
              <a:ext uri="{FF2B5EF4-FFF2-40B4-BE49-F238E27FC236}">
                <a16:creationId xmlns:a16="http://schemas.microsoft.com/office/drawing/2014/main" id="{849295C0-AF58-41DB-90C4-AEF19A20B7A7}"/>
              </a:ext>
            </a:extLst>
          </p:cNvPr>
          <p:cNvSpPr/>
          <p:nvPr/>
        </p:nvSpPr>
        <p:spPr>
          <a:xfrm>
            <a:off x="4373136" y="2525751"/>
            <a:ext cx="3445727" cy="326730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dirty="0"/>
              <a:t>Model</a:t>
            </a:r>
            <a:endParaRPr lang="en-AU" dirty="0"/>
          </a:p>
        </p:txBody>
      </p:sp>
      <p:cxnSp>
        <p:nvCxnSpPr>
          <p:cNvPr id="8" name="Straight Arrow Connector 7">
            <a:extLst>
              <a:ext uri="{FF2B5EF4-FFF2-40B4-BE49-F238E27FC236}">
                <a16:creationId xmlns:a16="http://schemas.microsoft.com/office/drawing/2014/main" id="{54F8BFD2-90DE-4627-A0A0-5B9231E9AF4C}"/>
              </a:ext>
            </a:extLst>
          </p:cNvPr>
          <p:cNvCxnSpPr>
            <a:cxnSpLocks/>
            <a:endCxn id="4" idx="1"/>
          </p:cNvCxnSpPr>
          <p:nvPr/>
        </p:nvCxnSpPr>
        <p:spPr>
          <a:xfrm>
            <a:off x="3257085" y="2348610"/>
            <a:ext cx="1620666" cy="6556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637458B-A993-42A9-A947-81F25FB318F3}"/>
              </a:ext>
            </a:extLst>
          </p:cNvPr>
          <p:cNvCxnSpPr>
            <a:cxnSpLocks/>
            <a:endCxn id="4" idx="2"/>
          </p:cNvCxnSpPr>
          <p:nvPr/>
        </p:nvCxnSpPr>
        <p:spPr>
          <a:xfrm>
            <a:off x="2141034" y="4118973"/>
            <a:ext cx="2232102" cy="404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410C584-857B-42AD-B382-2AF847C3E057}"/>
              </a:ext>
            </a:extLst>
          </p:cNvPr>
          <p:cNvCxnSpPr>
            <a:cxnSpLocks/>
          </p:cNvCxnSpPr>
          <p:nvPr/>
        </p:nvCxnSpPr>
        <p:spPr>
          <a:xfrm>
            <a:off x="2486722" y="3196613"/>
            <a:ext cx="1996068" cy="344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BB17B42-43A8-4205-8D39-506FEA039643}"/>
              </a:ext>
            </a:extLst>
          </p:cNvPr>
          <p:cNvCxnSpPr>
            <a:cxnSpLocks/>
          </p:cNvCxnSpPr>
          <p:nvPr/>
        </p:nvCxnSpPr>
        <p:spPr>
          <a:xfrm flipV="1">
            <a:off x="2344079" y="4817327"/>
            <a:ext cx="2138711" cy="17714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17A9DBD-13B3-4B22-8EB3-696AF619F9FC}"/>
              </a:ext>
            </a:extLst>
          </p:cNvPr>
          <p:cNvCxnSpPr>
            <a:cxnSpLocks/>
            <a:endCxn id="4" idx="3"/>
          </p:cNvCxnSpPr>
          <p:nvPr/>
        </p:nvCxnSpPr>
        <p:spPr>
          <a:xfrm flipV="1">
            <a:off x="2955073" y="5314572"/>
            <a:ext cx="1922678" cy="6708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BD6F97-C856-43BB-807C-FF5E322628E5}"/>
              </a:ext>
            </a:extLst>
          </p:cNvPr>
          <p:cNvCxnSpPr>
            <a:cxnSpLocks/>
            <a:stCxn id="4" idx="6"/>
          </p:cNvCxnSpPr>
          <p:nvPr/>
        </p:nvCxnSpPr>
        <p:spPr>
          <a:xfrm>
            <a:off x="7818863" y="4159405"/>
            <a:ext cx="96829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C12F427-F908-43F7-9AFF-7813FBE1A057}"/>
              </a:ext>
            </a:extLst>
          </p:cNvPr>
          <p:cNvSpPr txBox="1"/>
          <p:nvPr/>
        </p:nvSpPr>
        <p:spPr>
          <a:xfrm>
            <a:off x="8934914" y="3559239"/>
            <a:ext cx="1405054" cy="1200329"/>
          </a:xfrm>
          <a:prstGeom prst="rect">
            <a:avLst/>
          </a:prstGeom>
          <a:noFill/>
        </p:spPr>
        <p:txBody>
          <a:bodyPr wrap="square" rtlCol="0">
            <a:spAutoFit/>
          </a:bodyPr>
          <a:lstStyle/>
          <a:p>
            <a:r>
              <a:rPr lang="en-GB" sz="3600" dirty="0"/>
              <a:t>Is it a dog?</a:t>
            </a:r>
            <a:endParaRPr lang="en-AU" sz="3600" dirty="0"/>
          </a:p>
        </p:txBody>
      </p:sp>
    </p:spTree>
    <p:extLst>
      <p:ext uri="{BB962C8B-B14F-4D97-AF65-F5344CB8AC3E}">
        <p14:creationId xmlns:p14="http://schemas.microsoft.com/office/powerpoint/2010/main" val="3443135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1D476-34F2-4139-8573-AA0CA7331127}"/>
              </a:ext>
            </a:extLst>
          </p:cNvPr>
          <p:cNvSpPr>
            <a:spLocks noGrp="1"/>
          </p:cNvSpPr>
          <p:nvPr>
            <p:ph type="title"/>
          </p:nvPr>
        </p:nvSpPr>
        <p:spPr/>
        <p:txBody>
          <a:bodyPr/>
          <a:lstStyle/>
          <a:p>
            <a:r>
              <a:rPr lang="en-GB" dirty="0"/>
              <a:t>How about these?</a:t>
            </a:r>
            <a:endParaRPr lang="en-AU" dirty="0"/>
          </a:p>
        </p:txBody>
      </p:sp>
      <p:sp>
        <p:nvSpPr>
          <p:cNvPr id="3" name="Slide Number Placeholder 2">
            <a:extLst>
              <a:ext uri="{FF2B5EF4-FFF2-40B4-BE49-F238E27FC236}">
                <a16:creationId xmlns:a16="http://schemas.microsoft.com/office/drawing/2014/main" id="{6747BDDF-2D9B-410A-96AB-946C51AFC6A4}"/>
              </a:ext>
            </a:extLst>
          </p:cNvPr>
          <p:cNvSpPr>
            <a:spLocks noGrp="1"/>
          </p:cNvSpPr>
          <p:nvPr>
            <p:ph type="sldNum" sz="quarter" idx="12"/>
          </p:nvPr>
        </p:nvSpPr>
        <p:spPr/>
        <p:txBody>
          <a:bodyPr/>
          <a:lstStyle/>
          <a:p>
            <a:fld id="{C378878F-F066-4907-83F5-485F9FD00528}" type="slidenum">
              <a:rPr lang="en-AU" smtClean="0"/>
              <a:pPr/>
              <a:t>14</a:t>
            </a:fld>
            <a:endParaRPr lang="en-AU"/>
          </a:p>
        </p:txBody>
      </p:sp>
      <p:sp>
        <p:nvSpPr>
          <p:cNvPr id="4" name="Oval 3">
            <a:extLst>
              <a:ext uri="{FF2B5EF4-FFF2-40B4-BE49-F238E27FC236}">
                <a16:creationId xmlns:a16="http://schemas.microsoft.com/office/drawing/2014/main" id="{849295C0-AF58-41DB-90C4-AEF19A20B7A7}"/>
              </a:ext>
            </a:extLst>
          </p:cNvPr>
          <p:cNvSpPr/>
          <p:nvPr/>
        </p:nvSpPr>
        <p:spPr>
          <a:xfrm>
            <a:off x="4373136" y="2525751"/>
            <a:ext cx="3445727" cy="326730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dirty="0"/>
              <a:t>Model</a:t>
            </a:r>
            <a:endParaRPr lang="en-AU" dirty="0"/>
          </a:p>
        </p:txBody>
      </p:sp>
      <p:cxnSp>
        <p:nvCxnSpPr>
          <p:cNvPr id="8" name="Straight Arrow Connector 7">
            <a:extLst>
              <a:ext uri="{FF2B5EF4-FFF2-40B4-BE49-F238E27FC236}">
                <a16:creationId xmlns:a16="http://schemas.microsoft.com/office/drawing/2014/main" id="{54F8BFD2-90DE-4627-A0A0-5B9231E9AF4C}"/>
              </a:ext>
            </a:extLst>
          </p:cNvPr>
          <p:cNvCxnSpPr>
            <a:cxnSpLocks/>
            <a:endCxn id="4" idx="1"/>
          </p:cNvCxnSpPr>
          <p:nvPr/>
        </p:nvCxnSpPr>
        <p:spPr>
          <a:xfrm>
            <a:off x="3257085" y="2348610"/>
            <a:ext cx="1620666" cy="6556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637458B-A993-42A9-A947-81F25FB318F3}"/>
              </a:ext>
            </a:extLst>
          </p:cNvPr>
          <p:cNvCxnSpPr>
            <a:cxnSpLocks/>
            <a:endCxn id="4" idx="2"/>
          </p:cNvCxnSpPr>
          <p:nvPr/>
        </p:nvCxnSpPr>
        <p:spPr>
          <a:xfrm>
            <a:off x="2141034" y="4118973"/>
            <a:ext cx="2232102" cy="404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410C584-857B-42AD-B382-2AF847C3E057}"/>
              </a:ext>
            </a:extLst>
          </p:cNvPr>
          <p:cNvCxnSpPr>
            <a:cxnSpLocks/>
          </p:cNvCxnSpPr>
          <p:nvPr/>
        </p:nvCxnSpPr>
        <p:spPr>
          <a:xfrm>
            <a:off x="2486722" y="3196613"/>
            <a:ext cx="1996068" cy="344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BB17B42-43A8-4205-8D39-506FEA039643}"/>
              </a:ext>
            </a:extLst>
          </p:cNvPr>
          <p:cNvCxnSpPr>
            <a:cxnSpLocks/>
          </p:cNvCxnSpPr>
          <p:nvPr/>
        </p:nvCxnSpPr>
        <p:spPr>
          <a:xfrm flipV="1">
            <a:off x="2344079" y="4817327"/>
            <a:ext cx="2138711" cy="17714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17A9DBD-13B3-4B22-8EB3-696AF619F9FC}"/>
              </a:ext>
            </a:extLst>
          </p:cNvPr>
          <p:cNvCxnSpPr>
            <a:cxnSpLocks/>
            <a:endCxn id="4" idx="3"/>
          </p:cNvCxnSpPr>
          <p:nvPr/>
        </p:nvCxnSpPr>
        <p:spPr>
          <a:xfrm flipV="1">
            <a:off x="2955073" y="5314572"/>
            <a:ext cx="1922678" cy="6708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BD6F97-C856-43BB-807C-FF5E322628E5}"/>
              </a:ext>
            </a:extLst>
          </p:cNvPr>
          <p:cNvCxnSpPr>
            <a:cxnSpLocks/>
            <a:stCxn id="4" idx="6"/>
          </p:cNvCxnSpPr>
          <p:nvPr/>
        </p:nvCxnSpPr>
        <p:spPr>
          <a:xfrm>
            <a:off x="7818863" y="4159405"/>
            <a:ext cx="96829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C12F427-F908-43F7-9AFF-7813FBE1A057}"/>
              </a:ext>
            </a:extLst>
          </p:cNvPr>
          <p:cNvSpPr txBox="1"/>
          <p:nvPr/>
        </p:nvSpPr>
        <p:spPr>
          <a:xfrm>
            <a:off x="8934914" y="3559239"/>
            <a:ext cx="1405054" cy="1200329"/>
          </a:xfrm>
          <a:prstGeom prst="rect">
            <a:avLst/>
          </a:prstGeom>
          <a:noFill/>
        </p:spPr>
        <p:txBody>
          <a:bodyPr wrap="square" rtlCol="0">
            <a:spAutoFit/>
          </a:bodyPr>
          <a:lstStyle/>
          <a:p>
            <a:r>
              <a:rPr lang="en-GB" sz="3600" dirty="0"/>
              <a:t>Is it a dog?</a:t>
            </a:r>
            <a:endParaRPr lang="en-AU" sz="3600" dirty="0"/>
          </a:p>
        </p:txBody>
      </p:sp>
      <p:sp>
        <p:nvSpPr>
          <p:cNvPr id="5" name="TextBox 4">
            <a:extLst>
              <a:ext uri="{FF2B5EF4-FFF2-40B4-BE49-F238E27FC236}">
                <a16:creationId xmlns:a16="http://schemas.microsoft.com/office/drawing/2014/main" id="{28F302A6-61B5-4122-8F87-4AB2F9472CB2}"/>
              </a:ext>
            </a:extLst>
          </p:cNvPr>
          <p:cNvSpPr txBox="1"/>
          <p:nvPr/>
        </p:nvSpPr>
        <p:spPr>
          <a:xfrm>
            <a:off x="1227795" y="1909525"/>
            <a:ext cx="2185639" cy="523220"/>
          </a:xfrm>
          <a:prstGeom prst="rect">
            <a:avLst/>
          </a:prstGeom>
          <a:noFill/>
        </p:spPr>
        <p:txBody>
          <a:bodyPr wrap="square" rtlCol="0">
            <a:spAutoFit/>
          </a:bodyPr>
          <a:lstStyle/>
          <a:p>
            <a:r>
              <a:rPr lang="en-GB" sz="2800" dirty="0"/>
              <a:t>No. of legs</a:t>
            </a:r>
            <a:endParaRPr lang="en-AU" sz="2800" dirty="0"/>
          </a:p>
        </p:txBody>
      </p:sp>
      <p:sp>
        <p:nvSpPr>
          <p:cNvPr id="13" name="TextBox 12">
            <a:extLst>
              <a:ext uri="{FF2B5EF4-FFF2-40B4-BE49-F238E27FC236}">
                <a16:creationId xmlns:a16="http://schemas.microsoft.com/office/drawing/2014/main" id="{A473947F-B2E2-4C90-8761-C6A11C0DF09A}"/>
              </a:ext>
            </a:extLst>
          </p:cNvPr>
          <p:cNvSpPr txBox="1"/>
          <p:nvPr/>
        </p:nvSpPr>
        <p:spPr>
          <a:xfrm>
            <a:off x="536652" y="2868730"/>
            <a:ext cx="2185639" cy="523220"/>
          </a:xfrm>
          <a:prstGeom prst="rect">
            <a:avLst/>
          </a:prstGeom>
          <a:noFill/>
        </p:spPr>
        <p:txBody>
          <a:bodyPr wrap="square" rtlCol="0">
            <a:spAutoFit/>
          </a:bodyPr>
          <a:lstStyle/>
          <a:p>
            <a:r>
              <a:rPr lang="en-GB" sz="2800" dirty="0"/>
              <a:t>No. of eyes</a:t>
            </a:r>
            <a:endParaRPr lang="en-AU" sz="2800" dirty="0"/>
          </a:p>
        </p:txBody>
      </p:sp>
      <p:sp>
        <p:nvSpPr>
          <p:cNvPr id="14" name="TextBox 13">
            <a:extLst>
              <a:ext uri="{FF2B5EF4-FFF2-40B4-BE49-F238E27FC236}">
                <a16:creationId xmlns:a16="http://schemas.microsoft.com/office/drawing/2014/main" id="{27D0528B-9C50-4486-A988-76B5D2523797}"/>
              </a:ext>
            </a:extLst>
          </p:cNvPr>
          <p:cNvSpPr txBox="1"/>
          <p:nvPr/>
        </p:nvSpPr>
        <p:spPr>
          <a:xfrm>
            <a:off x="782443" y="3827935"/>
            <a:ext cx="2185639" cy="523220"/>
          </a:xfrm>
          <a:prstGeom prst="rect">
            <a:avLst/>
          </a:prstGeom>
          <a:noFill/>
        </p:spPr>
        <p:txBody>
          <a:bodyPr wrap="square" rtlCol="0">
            <a:spAutoFit/>
          </a:bodyPr>
          <a:lstStyle/>
          <a:p>
            <a:r>
              <a:rPr lang="en-GB" sz="2800" dirty="0"/>
              <a:t>Mass</a:t>
            </a:r>
            <a:endParaRPr lang="en-AU" sz="2800" dirty="0"/>
          </a:p>
        </p:txBody>
      </p:sp>
      <p:sp>
        <p:nvSpPr>
          <p:cNvPr id="15" name="TextBox 14">
            <a:extLst>
              <a:ext uri="{FF2B5EF4-FFF2-40B4-BE49-F238E27FC236}">
                <a16:creationId xmlns:a16="http://schemas.microsoft.com/office/drawing/2014/main" id="{193A0CF2-7F27-4493-BEA2-DE1AD177B5DE}"/>
              </a:ext>
            </a:extLst>
          </p:cNvPr>
          <p:cNvSpPr txBox="1"/>
          <p:nvPr/>
        </p:nvSpPr>
        <p:spPr>
          <a:xfrm>
            <a:off x="966902" y="4747315"/>
            <a:ext cx="2185639" cy="523220"/>
          </a:xfrm>
          <a:prstGeom prst="rect">
            <a:avLst/>
          </a:prstGeom>
          <a:noFill/>
        </p:spPr>
        <p:txBody>
          <a:bodyPr wrap="square" rtlCol="0">
            <a:spAutoFit/>
          </a:bodyPr>
          <a:lstStyle/>
          <a:p>
            <a:r>
              <a:rPr lang="en-GB" sz="2800" dirty="0"/>
              <a:t>Length</a:t>
            </a:r>
            <a:endParaRPr lang="en-AU" sz="2800" dirty="0"/>
          </a:p>
        </p:txBody>
      </p:sp>
      <p:sp>
        <p:nvSpPr>
          <p:cNvPr id="17" name="TextBox 16">
            <a:extLst>
              <a:ext uri="{FF2B5EF4-FFF2-40B4-BE49-F238E27FC236}">
                <a16:creationId xmlns:a16="http://schemas.microsoft.com/office/drawing/2014/main" id="{FB6C6068-DF5D-43DC-A603-2A4BA7E5F2A3}"/>
              </a:ext>
            </a:extLst>
          </p:cNvPr>
          <p:cNvSpPr txBox="1"/>
          <p:nvPr/>
        </p:nvSpPr>
        <p:spPr>
          <a:xfrm>
            <a:off x="806605" y="5798568"/>
            <a:ext cx="2185639" cy="523220"/>
          </a:xfrm>
          <a:prstGeom prst="rect">
            <a:avLst/>
          </a:prstGeom>
          <a:noFill/>
        </p:spPr>
        <p:txBody>
          <a:bodyPr wrap="square" rtlCol="0">
            <a:spAutoFit/>
          </a:bodyPr>
          <a:lstStyle/>
          <a:p>
            <a:r>
              <a:rPr lang="en-GB" sz="2800" dirty="0"/>
              <a:t>Exoskeleton</a:t>
            </a:r>
            <a:endParaRPr lang="en-AU" sz="2800" dirty="0"/>
          </a:p>
        </p:txBody>
      </p:sp>
      <p:sp>
        <p:nvSpPr>
          <p:cNvPr id="18" name="TextBox 17">
            <a:extLst>
              <a:ext uri="{FF2B5EF4-FFF2-40B4-BE49-F238E27FC236}">
                <a16:creationId xmlns:a16="http://schemas.microsoft.com/office/drawing/2014/main" id="{4BB5D322-747D-470D-B924-34171F84FB86}"/>
              </a:ext>
            </a:extLst>
          </p:cNvPr>
          <p:cNvSpPr txBox="1"/>
          <p:nvPr/>
        </p:nvSpPr>
        <p:spPr>
          <a:xfrm>
            <a:off x="3861341" y="2147070"/>
            <a:ext cx="772688" cy="523220"/>
          </a:xfrm>
          <a:prstGeom prst="rect">
            <a:avLst/>
          </a:prstGeom>
          <a:noFill/>
        </p:spPr>
        <p:txBody>
          <a:bodyPr wrap="square" rtlCol="0">
            <a:spAutoFit/>
          </a:bodyPr>
          <a:lstStyle/>
          <a:p>
            <a:r>
              <a:rPr lang="en-GB" sz="2800" dirty="0"/>
              <a:t>w1</a:t>
            </a:r>
            <a:endParaRPr lang="en-AU" sz="2800" dirty="0"/>
          </a:p>
        </p:txBody>
      </p:sp>
      <p:sp>
        <p:nvSpPr>
          <p:cNvPr id="19" name="TextBox 18">
            <a:extLst>
              <a:ext uri="{FF2B5EF4-FFF2-40B4-BE49-F238E27FC236}">
                <a16:creationId xmlns:a16="http://schemas.microsoft.com/office/drawing/2014/main" id="{C530610C-B0AC-4ACD-9AA8-2CDF6813F518}"/>
              </a:ext>
            </a:extLst>
          </p:cNvPr>
          <p:cNvSpPr txBox="1"/>
          <p:nvPr/>
        </p:nvSpPr>
        <p:spPr>
          <a:xfrm>
            <a:off x="3170198" y="2888729"/>
            <a:ext cx="772688" cy="523220"/>
          </a:xfrm>
          <a:prstGeom prst="rect">
            <a:avLst/>
          </a:prstGeom>
          <a:noFill/>
        </p:spPr>
        <p:txBody>
          <a:bodyPr wrap="square" rtlCol="0">
            <a:spAutoFit/>
          </a:bodyPr>
          <a:lstStyle/>
          <a:p>
            <a:r>
              <a:rPr lang="en-GB" sz="2800" dirty="0"/>
              <a:t>w2</a:t>
            </a:r>
            <a:endParaRPr lang="en-AU" sz="2800" dirty="0"/>
          </a:p>
        </p:txBody>
      </p:sp>
      <p:sp>
        <p:nvSpPr>
          <p:cNvPr id="21" name="TextBox 20">
            <a:extLst>
              <a:ext uri="{FF2B5EF4-FFF2-40B4-BE49-F238E27FC236}">
                <a16:creationId xmlns:a16="http://schemas.microsoft.com/office/drawing/2014/main" id="{57B2E744-1680-42CC-9F82-6D3A690BD8D0}"/>
              </a:ext>
            </a:extLst>
          </p:cNvPr>
          <p:cNvSpPr txBox="1"/>
          <p:nvPr/>
        </p:nvSpPr>
        <p:spPr>
          <a:xfrm>
            <a:off x="3033512" y="3738249"/>
            <a:ext cx="772688" cy="523220"/>
          </a:xfrm>
          <a:prstGeom prst="rect">
            <a:avLst/>
          </a:prstGeom>
          <a:noFill/>
        </p:spPr>
        <p:txBody>
          <a:bodyPr wrap="square" rtlCol="0">
            <a:spAutoFit/>
          </a:bodyPr>
          <a:lstStyle/>
          <a:p>
            <a:r>
              <a:rPr lang="en-GB" sz="2800" dirty="0"/>
              <a:t>w3</a:t>
            </a:r>
            <a:endParaRPr lang="en-AU" sz="2800" dirty="0"/>
          </a:p>
        </p:txBody>
      </p:sp>
      <p:sp>
        <p:nvSpPr>
          <p:cNvPr id="22" name="TextBox 21">
            <a:extLst>
              <a:ext uri="{FF2B5EF4-FFF2-40B4-BE49-F238E27FC236}">
                <a16:creationId xmlns:a16="http://schemas.microsoft.com/office/drawing/2014/main" id="{DE3B8F46-0FDF-4F64-8ED7-28EA5A82621B}"/>
              </a:ext>
            </a:extLst>
          </p:cNvPr>
          <p:cNvSpPr txBox="1"/>
          <p:nvPr/>
        </p:nvSpPr>
        <p:spPr>
          <a:xfrm>
            <a:off x="3098412" y="4825775"/>
            <a:ext cx="772688" cy="523220"/>
          </a:xfrm>
          <a:prstGeom prst="rect">
            <a:avLst/>
          </a:prstGeom>
          <a:noFill/>
        </p:spPr>
        <p:txBody>
          <a:bodyPr wrap="square" rtlCol="0">
            <a:spAutoFit/>
          </a:bodyPr>
          <a:lstStyle/>
          <a:p>
            <a:r>
              <a:rPr lang="en-GB" sz="2800" dirty="0"/>
              <a:t>w4</a:t>
            </a:r>
            <a:endParaRPr lang="en-AU" sz="2800" dirty="0"/>
          </a:p>
        </p:txBody>
      </p:sp>
      <p:sp>
        <p:nvSpPr>
          <p:cNvPr id="23" name="TextBox 22">
            <a:extLst>
              <a:ext uri="{FF2B5EF4-FFF2-40B4-BE49-F238E27FC236}">
                <a16:creationId xmlns:a16="http://schemas.microsoft.com/office/drawing/2014/main" id="{30568BCC-E063-4322-ACFB-A8978308169D}"/>
              </a:ext>
            </a:extLst>
          </p:cNvPr>
          <p:cNvSpPr txBox="1"/>
          <p:nvPr/>
        </p:nvSpPr>
        <p:spPr>
          <a:xfrm>
            <a:off x="3681074" y="5593330"/>
            <a:ext cx="772688" cy="523220"/>
          </a:xfrm>
          <a:prstGeom prst="rect">
            <a:avLst/>
          </a:prstGeom>
          <a:noFill/>
        </p:spPr>
        <p:txBody>
          <a:bodyPr wrap="square" rtlCol="0">
            <a:spAutoFit/>
          </a:bodyPr>
          <a:lstStyle/>
          <a:p>
            <a:r>
              <a:rPr lang="en-GB" sz="2800" dirty="0"/>
              <a:t>w5</a:t>
            </a:r>
            <a:endParaRPr lang="en-AU" sz="2800" dirty="0"/>
          </a:p>
        </p:txBody>
      </p:sp>
    </p:spTree>
    <p:extLst>
      <p:ext uri="{BB962C8B-B14F-4D97-AF65-F5344CB8AC3E}">
        <p14:creationId xmlns:p14="http://schemas.microsoft.com/office/powerpoint/2010/main" val="41395635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D54F9-3CE8-4154-9062-A676EF765168}"/>
              </a:ext>
            </a:extLst>
          </p:cNvPr>
          <p:cNvSpPr>
            <a:spLocks noGrp="1"/>
          </p:cNvSpPr>
          <p:nvPr>
            <p:ph type="title"/>
          </p:nvPr>
        </p:nvSpPr>
        <p:spPr/>
        <p:txBody>
          <a:bodyPr/>
          <a:lstStyle/>
          <a:p>
            <a:r>
              <a:rPr lang="en-GB" dirty="0"/>
              <a:t>Decision Trees Intro</a:t>
            </a:r>
            <a:endParaRPr lang="en-AU" dirty="0"/>
          </a:p>
        </p:txBody>
      </p:sp>
      <p:pic>
        <p:nvPicPr>
          <p:cNvPr id="6" name="Content Placeholder 5" descr="Diagram&#10;&#10;Description automatically generated">
            <a:extLst>
              <a:ext uri="{FF2B5EF4-FFF2-40B4-BE49-F238E27FC236}">
                <a16:creationId xmlns:a16="http://schemas.microsoft.com/office/drawing/2014/main" id="{270945CB-D300-449F-B5BD-6F6D84100E5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614" t="6052" r="7594" b="10756"/>
          <a:stretch/>
        </p:blipFill>
        <p:spPr>
          <a:xfrm>
            <a:off x="838200" y="2261704"/>
            <a:ext cx="6188927" cy="3479180"/>
          </a:xfrm>
          <a:prstGeom prst="roundRect">
            <a:avLst>
              <a:gd name="adj" fmla="val 8594"/>
            </a:avLst>
          </a:prstGeom>
          <a:solidFill>
            <a:srgbClr val="FFFFFF">
              <a:shade val="85000"/>
            </a:srgbClr>
          </a:solidFill>
          <a:ln>
            <a:noFill/>
          </a:ln>
          <a:effectLst/>
        </p:spPr>
      </p:pic>
      <p:sp>
        <p:nvSpPr>
          <p:cNvPr id="4" name="Slide Number Placeholder 3">
            <a:extLst>
              <a:ext uri="{FF2B5EF4-FFF2-40B4-BE49-F238E27FC236}">
                <a16:creationId xmlns:a16="http://schemas.microsoft.com/office/drawing/2014/main" id="{1B4DE462-E37E-4428-8A87-7B662CC2887F}"/>
              </a:ext>
            </a:extLst>
          </p:cNvPr>
          <p:cNvSpPr>
            <a:spLocks noGrp="1"/>
          </p:cNvSpPr>
          <p:nvPr>
            <p:ph type="sldNum" sz="quarter" idx="12"/>
          </p:nvPr>
        </p:nvSpPr>
        <p:spPr/>
        <p:txBody>
          <a:bodyPr/>
          <a:lstStyle/>
          <a:p>
            <a:fld id="{C378878F-F066-4907-83F5-485F9FD00528}" type="slidenum">
              <a:rPr lang="en-AU" smtClean="0"/>
              <a:pPr/>
              <a:t>15</a:t>
            </a:fld>
            <a:endParaRPr lang="en-AU" dirty="0"/>
          </a:p>
        </p:txBody>
      </p:sp>
      <p:sp>
        <p:nvSpPr>
          <p:cNvPr id="7" name="Content Placeholder 3">
            <a:extLst>
              <a:ext uri="{FF2B5EF4-FFF2-40B4-BE49-F238E27FC236}">
                <a16:creationId xmlns:a16="http://schemas.microsoft.com/office/drawing/2014/main" id="{2BF8E8BA-F425-4A5A-B2CD-BCA6EC9B219A}"/>
              </a:ext>
            </a:extLst>
          </p:cNvPr>
          <p:cNvSpPr txBox="1">
            <a:spLocks/>
          </p:cNvSpPr>
          <p:nvPr/>
        </p:nvSpPr>
        <p:spPr>
          <a:xfrm>
            <a:off x="7348654" y="2107580"/>
            <a:ext cx="4005146" cy="40693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GB" dirty="0"/>
              <a:t>Easy to understand</a:t>
            </a:r>
          </a:p>
          <a:p>
            <a:pPr>
              <a:lnSpc>
                <a:spcPct val="200000"/>
              </a:lnSpc>
            </a:pPr>
            <a:r>
              <a:rPr lang="en-GB" dirty="0"/>
              <a:t>Easy to use</a:t>
            </a:r>
          </a:p>
          <a:p>
            <a:pPr>
              <a:lnSpc>
                <a:spcPct val="200000"/>
              </a:lnSpc>
            </a:pPr>
            <a:r>
              <a:rPr lang="en-GB" dirty="0"/>
              <a:t>Specific</a:t>
            </a:r>
          </a:p>
          <a:p>
            <a:pPr lvl="1"/>
            <a:endParaRPr lang="en-GB" dirty="0"/>
          </a:p>
          <a:p>
            <a:endParaRPr lang="en-GB" dirty="0"/>
          </a:p>
        </p:txBody>
      </p:sp>
    </p:spTree>
    <p:extLst>
      <p:ext uri="{BB962C8B-B14F-4D97-AF65-F5344CB8AC3E}">
        <p14:creationId xmlns:p14="http://schemas.microsoft.com/office/powerpoint/2010/main" val="4134339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EFB54-CCDD-48A3-9F8C-9EEAE57E7307}"/>
              </a:ext>
            </a:extLst>
          </p:cNvPr>
          <p:cNvSpPr>
            <a:spLocks noGrp="1"/>
          </p:cNvSpPr>
          <p:nvPr>
            <p:ph type="title"/>
          </p:nvPr>
        </p:nvSpPr>
        <p:spPr/>
        <p:txBody>
          <a:bodyPr/>
          <a:lstStyle/>
          <a:p>
            <a:r>
              <a:rPr lang="en-GB" dirty="0"/>
              <a:t>Simple Decision Tree</a:t>
            </a:r>
            <a:endParaRPr lang="en-AU" dirty="0"/>
          </a:p>
        </p:txBody>
      </p:sp>
      <p:pic>
        <p:nvPicPr>
          <p:cNvPr id="6" name="Content Placeholder 5" descr="Timeline&#10;&#10;Description automatically generated">
            <a:extLst>
              <a:ext uri="{FF2B5EF4-FFF2-40B4-BE49-F238E27FC236}">
                <a16:creationId xmlns:a16="http://schemas.microsoft.com/office/drawing/2014/main" id="{F9AE7498-9450-4681-8374-0BD90F1967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4761" y="1690688"/>
            <a:ext cx="5141239" cy="4351338"/>
          </a:xfrm>
        </p:spPr>
      </p:pic>
      <p:sp>
        <p:nvSpPr>
          <p:cNvPr id="4" name="Slide Number Placeholder 3">
            <a:extLst>
              <a:ext uri="{FF2B5EF4-FFF2-40B4-BE49-F238E27FC236}">
                <a16:creationId xmlns:a16="http://schemas.microsoft.com/office/drawing/2014/main" id="{D5AD87C1-3E41-4613-8F24-1D01296D4FDD}"/>
              </a:ext>
            </a:extLst>
          </p:cNvPr>
          <p:cNvSpPr>
            <a:spLocks noGrp="1"/>
          </p:cNvSpPr>
          <p:nvPr>
            <p:ph type="sldNum" sz="quarter" idx="12"/>
          </p:nvPr>
        </p:nvSpPr>
        <p:spPr/>
        <p:txBody>
          <a:bodyPr/>
          <a:lstStyle/>
          <a:p>
            <a:fld id="{C378878F-F066-4907-83F5-485F9FD00528}" type="slidenum">
              <a:rPr lang="en-AU" smtClean="0"/>
              <a:pPr/>
              <a:t>16</a:t>
            </a:fld>
            <a:endParaRPr lang="en-AU" dirty="0"/>
          </a:p>
        </p:txBody>
      </p:sp>
      <p:sp>
        <p:nvSpPr>
          <p:cNvPr id="7" name="Content Placeholder 3">
            <a:extLst>
              <a:ext uri="{FF2B5EF4-FFF2-40B4-BE49-F238E27FC236}">
                <a16:creationId xmlns:a16="http://schemas.microsoft.com/office/drawing/2014/main" id="{118B2F32-CA87-4F49-9F6E-F95CBDC83A23}"/>
              </a:ext>
            </a:extLst>
          </p:cNvPr>
          <p:cNvSpPr txBox="1">
            <a:spLocks/>
          </p:cNvSpPr>
          <p:nvPr/>
        </p:nvSpPr>
        <p:spPr>
          <a:xfrm>
            <a:off x="7348654" y="2107580"/>
            <a:ext cx="4005146" cy="40693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GB" dirty="0"/>
              <a:t>Always binary: if-else check</a:t>
            </a:r>
          </a:p>
          <a:p>
            <a:pPr>
              <a:lnSpc>
                <a:spcPct val="200000"/>
              </a:lnSpc>
            </a:pPr>
            <a:r>
              <a:rPr lang="en-GB" dirty="0"/>
              <a:t>Splits data based on inequality.</a:t>
            </a:r>
          </a:p>
          <a:p>
            <a:endParaRPr lang="en-GB" dirty="0"/>
          </a:p>
        </p:txBody>
      </p:sp>
    </p:spTree>
    <p:extLst>
      <p:ext uri="{BB962C8B-B14F-4D97-AF65-F5344CB8AC3E}">
        <p14:creationId xmlns:p14="http://schemas.microsoft.com/office/powerpoint/2010/main" val="24351542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E08D3-1531-43CD-A40F-40A19D119405}"/>
              </a:ext>
            </a:extLst>
          </p:cNvPr>
          <p:cNvSpPr>
            <a:spLocks noGrp="1"/>
          </p:cNvSpPr>
          <p:nvPr>
            <p:ph type="title"/>
          </p:nvPr>
        </p:nvSpPr>
        <p:spPr/>
        <p:txBody>
          <a:bodyPr/>
          <a:lstStyle/>
          <a:p>
            <a:r>
              <a:rPr lang="en-GB" dirty="0"/>
              <a:t>Big Decision Trees</a:t>
            </a:r>
            <a:endParaRPr lang="en-AU" dirty="0"/>
          </a:p>
        </p:txBody>
      </p:sp>
      <p:pic>
        <p:nvPicPr>
          <p:cNvPr id="6" name="Content Placeholder 5" descr="Timeline&#10;&#10;Description automatically generated">
            <a:extLst>
              <a:ext uri="{FF2B5EF4-FFF2-40B4-BE49-F238E27FC236}">
                <a16:creationId xmlns:a16="http://schemas.microsoft.com/office/drawing/2014/main" id="{F71A327E-41D1-41CD-A6FA-039A4326EC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9381" y="1690688"/>
            <a:ext cx="6589273" cy="4351338"/>
          </a:xfrm>
        </p:spPr>
      </p:pic>
      <p:sp>
        <p:nvSpPr>
          <p:cNvPr id="4" name="Slide Number Placeholder 3">
            <a:extLst>
              <a:ext uri="{FF2B5EF4-FFF2-40B4-BE49-F238E27FC236}">
                <a16:creationId xmlns:a16="http://schemas.microsoft.com/office/drawing/2014/main" id="{77AEF388-01C8-47AF-9F14-D434550B0394}"/>
              </a:ext>
            </a:extLst>
          </p:cNvPr>
          <p:cNvSpPr>
            <a:spLocks noGrp="1"/>
          </p:cNvSpPr>
          <p:nvPr>
            <p:ph type="sldNum" sz="quarter" idx="12"/>
          </p:nvPr>
        </p:nvSpPr>
        <p:spPr/>
        <p:txBody>
          <a:bodyPr/>
          <a:lstStyle/>
          <a:p>
            <a:fld id="{C378878F-F066-4907-83F5-485F9FD00528}" type="slidenum">
              <a:rPr lang="en-AU" smtClean="0"/>
              <a:pPr/>
              <a:t>17</a:t>
            </a:fld>
            <a:endParaRPr lang="en-AU" dirty="0"/>
          </a:p>
        </p:txBody>
      </p:sp>
      <p:sp>
        <p:nvSpPr>
          <p:cNvPr id="7" name="Content Placeholder 3">
            <a:extLst>
              <a:ext uri="{FF2B5EF4-FFF2-40B4-BE49-F238E27FC236}">
                <a16:creationId xmlns:a16="http://schemas.microsoft.com/office/drawing/2014/main" id="{81775DB1-1A24-4EE6-BBC0-13F11FBDCA92}"/>
              </a:ext>
            </a:extLst>
          </p:cNvPr>
          <p:cNvSpPr txBox="1">
            <a:spLocks/>
          </p:cNvSpPr>
          <p:nvPr/>
        </p:nvSpPr>
        <p:spPr>
          <a:xfrm>
            <a:off x="7571085" y="1988827"/>
            <a:ext cx="4005146" cy="40693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GB" dirty="0"/>
              <a:t>Can become big in size.</a:t>
            </a:r>
          </a:p>
          <a:p>
            <a:pPr>
              <a:lnSpc>
                <a:spcPct val="200000"/>
              </a:lnSpc>
            </a:pPr>
            <a:r>
              <a:rPr lang="en-GB" dirty="0"/>
              <a:t>Slow to compute.</a:t>
            </a:r>
          </a:p>
          <a:p>
            <a:pPr lvl="1"/>
            <a:endParaRPr lang="en-GB" dirty="0"/>
          </a:p>
          <a:p>
            <a:endParaRPr lang="en-GB" dirty="0"/>
          </a:p>
        </p:txBody>
      </p:sp>
    </p:spTree>
    <p:extLst>
      <p:ext uri="{BB962C8B-B14F-4D97-AF65-F5344CB8AC3E}">
        <p14:creationId xmlns:p14="http://schemas.microsoft.com/office/powerpoint/2010/main" val="40755516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2FD0B-6BBA-46F9-93EF-87799CE22A75}"/>
              </a:ext>
            </a:extLst>
          </p:cNvPr>
          <p:cNvSpPr>
            <a:spLocks noGrp="1"/>
          </p:cNvSpPr>
          <p:nvPr>
            <p:ph type="title"/>
          </p:nvPr>
        </p:nvSpPr>
        <p:spPr/>
        <p:txBody>
          <a:bodyPr/>
          <a:lstStyle/>
          <a:p>
            <a:r>
              <a:rPr lang="en-GB" dirty="0"/>
              <a:t>How to Construct Trees?</a:t>
            </a:r>
            <a:endParaRPr lang="en-AU" dirty="0"/>
          </a:p>
        </p:txBody>
      </p:sp>
      <p:sp>
        <p:nvSpPr>
          <p:cNvPr id="3" name="Content Placeholder 2">
            <a:extLst>
              <a:ext uri="{FF2B5EF4-FFF2-40B4-BE49-F238E27FC236}">
                <a16:creationId xmlns:a16="http://schemas.microsoft.com/office/drawing/2014/main" id="{374C04A8-B573-48BC-8EF8-2A8C8B290088}"/>
              </a:ext>
            </a:extLst>
          </p:cNvPr>
          <p:cNvSpPr>
            <a:spLocks noGrp="1"/>
          </p:cNvSpPr>
          <p:nvPr>
            <p:ph idx="1"/>
          </p:nvPr>
        </p:nvSpPr>
        <p:spPr/>
        <p:txBody>
          <a:bodyPr>
            <a:normAutofit/>
          </a:bodyPr>
          <a:lstStyle/>
          <a:p>
            <a:r>
              <a:rPr lang="en-GB" sz="3600" dirty="0"/>
              <a:t>GOAL: Minimise height</a:t>
            </a:r>
          </a:p>
          <a:p>
            <a:pPr lvl="1"/>
            <a:r>
              <a:rPr lang="en-GB" sz="3200" dirty="0"/>
              <a:t>Lower height, less if-else checks</a:t>
            </a:r>
          </a:p>
          <a:p>
            <a:pPr marL="457200" lvl="1" indent="0">
              <a:buNone/>
            </a:pPr>
            <a:endParaRPr lang="en-AU" sz="3200" dirty="0"/>
          </a:p>
          <a:p>
            <a:r>
              <a:rPr lang="en-AU" sz="3600" dirty="0"/>
              <a:t>Brute force?</a:t>
            </a:r>
          </a:p>
          <a:p>
            <a:pPr lvl="1"/>
            <a:r>
              <a:rPr lang="en-AU" sz="3200" dirty="0"/>
              <a:t>No, too many combinations</a:t>
            </a:r>
          </a:p>
          <a:p>
            <a:pPr lvl="1"/>
            <a:endParaRPr lang="en-GB" sz="3200" dirty="0"/>
          </a:p>
          <a:p>
            <a:r>
              <a:rPr lang="en-AU" sz="3600" dirty="0"/>
              <a:t>Need to be smart…</a:t>
            </a:r>
          </a:p>
        </p:txBody>
      </p:sp>
      <p:sp>
        <p:nvSpPr>
          <p:cNvPr id="4" name="Slide Number Placeholder 3">
            <a:extLst>
              <a:ext uri="{FF2B5EF4-FFF2-40B4-BE49-F238E27FC236}">
                <a16:creationId xmlns:a16="http://schemas.microsoft.com/office/drawing/2014/main" id="{49215D9C-679D-445A-8AB0-4890941D864E}"/>
              </a:ext>
            </a:extLst>
          </p:cNvPr>
          <p:cNvSpPr>
            <a:spLocks noGrp="1"/>
          </p:cNvSpPr>
          <p:nvPr>
            <p:ph type="sldNum" sz="quarter" idx="12"/>
          </p:nvPr>
        </p:nvSpPr>
        <p:spPr/>
        <p:txBody>
          <a:bodyPr/>
          <a:lstStyle/>
          <a:p>
            <a:fld id="{C378878F-F066-4907-83F5-485F9FD00528}" type="slidenum">
              <a:rPr lang="en-AU" smtClean="0"/>
              <a:pPr/>
              <a:t>18</a:t>
            </a:fld>
            <a:endParaRPr lang="en-AU" dirty="0"/>
          </a:p>
        </p:txBody>
      </p:sp>
    </p:spTree>
    <p:extLst>
      <p:ext uri="{BB962C8B-B14F-4D97-AF65-F5344CB8AC3E}">
        <p14:creationId xmlns:p14="http://schemas.microsoft.com/office/powerpoint/2010/main" val="2104123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D0ECB-8EBA-4A83-8EE5-8FB1951C6EA3}"/>
              </a:ext>
            </a:extLst>
          </p:cNvPr>
          <p:cNvSpPr>
            <a:spLocks noGrp="1"/>
          </p:cNvSpPr>
          <p:nvPr>
            <p:ph type="title"/>
          </p:nvPr>
        </p:nvSpPr>
        <p:spPr/>
        <p:txBody>
          <a:bodyPr/>
          <a:lstStyle/>
          <a:p>
            <a:r>
              <a:rPr lang="en-GB" dirty="0"/>
              <a:t>Every Decision is a Split</a:t>
            </a:r>
            <a:endParaRPr lang="en-AU" dirty="0"/>
          </a:p>
        </p:txBody>
      </p:sp>
      <p:sp>
        <p:nvSpPr>
          <p:cNvPr id="4" name="Slide Number Placeholder 3">
            <a:extLst>
              <a:ext uri="{FF2B5EF4-FFF2-40B4-BE49-F238E27FC236}">
                <a16:creationId xmlns:a16="http://schemas.microsoft.com/office/drawing/2014/main" id="{09E5464D-EDA5-4AF5-B792-17136A417230}"/>
              </a:ext>
            </a:extLst>
          </p:cNvPr>
          <p:cNvSpPr>
            <a:spLocks noGrp="1"/>
          </p:cNvSpPr>
          <p:nvPr>
            <p:ph type="sldNum" sz="quarter" idx="12"/>
          </p:nvPr>
        </p:nvSpPr>
        <p:spPr/>
        <p:txBody>
          <a:bodyPr/>
          <a:lstStyle/>
          <a:p>
            <a:fld id="{C378878F-F066-4907-83F5-485F9FD00528}" type="slidenum">
              <a:rPr lang="en-AU" smtClean="0"/>
              <a:pPr/>
              <a:t>19</a:t>
            </a:fld>
            <a:endParaRPr lang="en-AU" dirty="0"/>
          </a:p>
        </p:txBody>
      </p:sp>
      <p:sp>
        <p:nvSpPr>
          <p:cNvPr id="5" name="Oval 4">
            <a:extLst>
              <a:ext uri="{FF2B5EF4-FFF2-40B4-BE49-F238E27FC236}">
                <a16:creationId xmlns:a16="http://schemas.microsoft.com/office/drawing/2014/main" id="{68D11813-A6B0-4E75-AC02-3D8F45477C8E}"/>
              </a:ext>
            </a:extLst>
          </p:cNvPr>
          <p:cNvSpPr/>
          <p:nvPr/>
        </p:nvSpPr>
        <p:spPr>
          <a:xfrm>
            <a:off x="4895385" y="1845527"/>
            <a:ext cx="1672683" cy="1583473"/>
          </a:xfrm>
          <a:prstGeom prst="ellipse">
            <a:avLst/>
          </a:prstGeom>
          <a:solidFill>
            <a:schemeClr val="bg1">
              <a:lumMod val="75000"/>
              <a:lumOff val="25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9" name="Straight Connector 8">
            <a:extLst>
              <a:ext uri="{FF2B5EF4-FFF2-40B4-BE49-F238E27FC236}">
                <a16:creationId xmlns:a16="http://schemas.microsoft.com/office/drawing/2014/main" id="{22915DF9-2A14-4857-A33C-5357DCD45161}"/>
              </a:ext>
            </a:extLst>
          </p:cNvPr>
          <p:cNvCxnSpPr>
            <a:cxnSpLocks/>
            <a:endCxn id="5" idx="3"/>
          </p:cNvCxnSpPr>
          <p:nvPr/>
        </p:nvCxnSpPr>
        <p:spPr>
          <a:xfrm flipV="1">
            <a:off x="4654935" y="3197106"/>
            <a:ext cx="485409" cy="80030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3E890C-3E14-4745-9ABF-3C188288662D}"/>
              </a:ext>
            </a:extLst>
          </p:cNvPr>
          <p:cNvCxnSpPr>
            <a:cxnSpLocks/>
            <a:stCxn id="5" idx="5"/>
          </p:cNvCxnSpPr>
          <p:nvPr/>
        </p:nvCxnSpPr>
        <p:spPr>
          <a:xfrm>
            <a:off x="6323109" y="3197106"/>
            <a:ext cx="570613" cy="86414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C7F66A83-BA64-487A-8244-50C51107334C}"/>
              </a:ext>
            </a:extLst>
          </p:cNvPr>
          <p:cNvSpPr/>
          <p:nvPr/>
        </p:nvSpPr>
        <p:spPr>
          <a:xfrm>
            <a:off x="6747600" y="2322938"/>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Oval 13">
            <a:extLst>
              <a:ext uri="{FF2B5EF4-FFF2-40B4-BE49-F238E27FC236}">
                <a16:creationId xmlns:a16="http://schemas.microsoft.com/office/drawing/2014/main" id="{EBE9B65E-1DF1-481C-A76B-04E7204392C0}"/>
              </a:ext>
            </a:extLst>
          </p:cNvPr>
          <p:cNvSpPr/>
          <p:nvPr/>
        </p:nvSpPr>
        <p:spPr>
          <a:xfrm>
            <a:off x="6990000" y="2322938"/>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Oval 14">
            <a:extLst>
              <a:ext uri="{FF2B5EF4-FFF2-40B4-BE49-F238E27FC236}">
                <a16:creationId xmlns:a16="http://schemas.microsoft.com/office/drawing/2014/main" id="{8A8B6439-37F5-400F-914B-60A2E58B6025}"/>
              </a:ext>
            </a:extLst>
          </p:cNvPr>
          <p:cNvSpPr/>
          <p:nvPr/>
        </p:nvSpPr>
        <p:spPr>
          <a:xfrm>
            <a:off x="7232400" y="2322938"/>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Oval 15">
            <a:extLst>
              <a:ext uri="{FF2B5EF4-FFF2-40B4-BE49-F238E27FC236}">
                <a16:creationId xmlns:a16="http://schemas.microsoft.com/office/drawing/2014/main" id="{E3BF38A6-877A-4718-AF33-2FC581B1F60C}"/>
              </a:ext>
            </a:extLst>
          </p:cNvPr>
          <p:cNvSpPr/>
          <p:nvPr/>
        </p:nvSpPr>
        <p:spPr>
          <a:xfrm>
            <a:off x="7476750" y="2322938"/>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Oval 16">
            <a:extLst>
              <a:ext uri="{FF2B5EF4-FFF2-40B4-BE49-F238E27FC236}">
                <a16:creationId xmlns:a16="http://schemas.microsoft.com/office/drawing/2014/main" id="{EA817AC3-1868-49A1-A210-7458386705E3}"/>
              </a:ext>
            </a:extLst>
          </p:cNvPr>
          <p:cNvSpPr/>
          <p:nvPr/>
        </p:nvSpPr>
        <p:spPr>
          <a:xfrm>
            <a:off x="7712457" y="233557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Oval 17">
            <a:extLst>
              <a:ext uri="{FF2B5EF4-FFF2-40B4-BE49-F238E27FC236}">
                <a16:creationId xmlns:a16="http://schemas.microsoft.com/office/drawing/2014/main" id="{367B0FF8-3DD9-4A01-89BD-C1F06913F186}"/>
              </a:ext>
            </a:extLst>
          </p:cNvPr>
          <p:cNvSpPr/>
          <p:nvPr/>
        </p:nvSpPr>
        <p:spPr>
          <a:xfrm>
            <a:off x="7948164" y="233557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Oval 18">
            <a:extLst>
              <a:ext uri="{FF2B5EF4-FFF2-40B4-BE49-F238E27FC236}">
                <a16:creationId xmlns:a16="http://schemas.microsoft.com/office/drawing/2014/main" id="{E0F53483-1E5A-418F-BB95-D5BAF36271DF}"/>
              </a:ext>
            </a:extLst>
          </p:cNvPr>
          <p:cNvSpPr/>
          <p:nvPr/>
        </p:nvSpPr>
        <p:spPr>
          <a:xfrm>
            <a:off x="8192514" y="2341802"/>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Oval 19">
            <a:extLst>
              <a:ext uri="{FF2B5EF4-FFF2-40B4-BE49-F238E27FC236}">
                <a16:creationId xmlns:a16="http://schemas.microsoft.com/office/drawing/2014/main" id="{F42175E9-0F7E-4324-A972-78BB9DD12D18}"/>
              </a:ext>
            </a:extLst>
          </p:cNvPr>
          <p:cNvSpPr/>
          <p:nvPr/>
        </p:nvSpPr>
        <p:spPr>
          <a:xfrm>
            <a:off x="8434914" y="233557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Oval 20">
            <a:extLst>
              <a:ext uri="{FF2B5EF4-FFF2-40B4-BE49-F238E27FC236}">
                <a16:creationId xmlns:a16="http://schemas.microsoft.com/office/drawing/2014/main" id="{8333871B-D7E3-4E65-86F1-3A7E3778BB40}"/>
              </a:ext>
            </a:extLst>
          </p:cNvPr>
          <p:cNvSpPr/>
          <p:nvPr/>
        </p:nvSpPr>
        <p:spPr>
          <a:xfrm>
            <a:off x="8679264" y="233557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Oval 21">
            <a:extLst>
              <a:ext uri="{FF2B5EF4-FFF2-40B4-BE49-F238E27FC236}">
                <a16:creationId xmlns:a16="http://schemas.microsoft.com/office/drawing/2014/main" id="{54B7FD78-B4AA-4D0D-A9E1-46471BC71051}"/>
              </a:ext>
            </a:extLst>
          </p:cNvPr>
          <p:cNvSpPr/>
          <p:nvPr/>
        </p:nvSpPr>
        <p:spPr>
          <a:xfrm>
            <a:off x="8919714" y="2334413"/>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Oval 22">
            <a:extLst>
              <a:ext uri="{FF2B5EF4-FFF2-40B4-BE49-F238E27FC236}">
                <a16:creationId xmlns:a16="http://schemas.microsoft.com/office/drawing/2014/main" id="{5BAC0783-6A84-485C-95F7-BD9A09D85699}"/>
              </a:ext>
            </a:extLst>
          </p:cNvPr>
          <p:cNvSpPr/>
          <p:nvPr/>
        </p:nvSpPr>
        <p:spPr>
          <a:xfrm>
            <a:off x="6747600" y="2675363"/>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Oval 23">
            <a:extLst>
              <a:ext uri="{FF2B5EF4-FFF2-40B4-BE49-F238E27FC236}">
                <a16:creationId xmlns:a16="http://schemas.microsoft.com/office/drawing/2014/main" id="{9D4D705F-8E6C-4606-AFBF-61453EA6B4F4}"/>
              </a:ext>
            </a:extLst>
          </p:cNvPr>
          <p:cNvSpPr/>
          <p:nvPr/>
        </p:nvSpPr>
        <p:spPr>
          <a:xfrm>
            <a:off x="6990000" y="2675363"/>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Oval 24">
            <a:extLst>
              <a:ext uri="{FF2B5EF4-FFF2-40B4-BE49-F238E27FC236}">
                <a16:creationId xmlns:a16="http://schemas.microsoft.com/office/drawing/2014/main" id="{2A2A85FB-E75C-4D47-A078-05101A80DED6}"/>
              </a:ext>
            </a:extLst>
          </p:cNvPr>
          <p:cNvSpPr/>
          <p:nvPr/>
        </p:nvSpPr>
        <p:spPr>
          <a:xfrm>
            <a:off x="7232400" y="2675363"/>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Oval 25">
            <a:extLst>
              <a:ext uri="{FF2B5EF4-FFF2-40B4-BE49-F238E27FC236}">
                <a16:creationId xmlns:a16="http://schemas.microsoft.com/office/drawing/2014/main" id="{5D3EE28A-E23A-4920-8359-6A4D96A7F304}"/>
              </a:ext>
            </a:extLst>
          </p:cNvPr>
          <p:cNvSpPr/>
          <p:nvPr/>
        </p:nvSpPr>
        <p:spPr>
          <a:xfrm>
            <a:off x="7476750" y="2675363"/>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7" name="Oval 26">
            <a:extLst>
              <a:ext uri="{FF2B5EF4-FFF2-40B4-BE49-F238E27FC236}">
                <a16:creationId xmlns:a16="http://schemas.microsoft.com/office/drawing/2014/main" id="{880CECA1-9196-4009-8F28-1F21DCD94C52}"/>
              </a:ext>
            </a:extLst>
          </p:cNvPr>
          <p:cNvSpPr/>
          <p:nvPr/>
        </p:nvSpPr>
        <p:spPr>
          <a:xfrm>
            <a:off x="7712457" y="268800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8" name="Oval 27">
            <a:extLst>
              <a:ext uri="{FF2B5EF4-FFF2-40B4-BE49-F238E27FC236}">
                <a16:creationId xmlns:a16="http://schemas.microsoft.com/office/drawing/2014/main" id="{B11874BF-1AA3-4E15-BC03-8F75C9321342}"/>
              </a:ext>
            </a:extLst>
          </p:cNvPr>
          <p:cNvSpPr/>
          <p:nvPr/>
        </p:nvSpPr>
        <p:spPr>
          <a:xfrm>
            <a:off x="7948164" y="268800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Oval 28">
            <a:extLst>
              <a:ext uri="{FF2B5EF4-FFF2-40B4-BE49-F238E27FC236}">
                <a16:creationId xmlns:a16="http://schemas.microsoft.com/office/drawing/2014/main" id="{49CF444C-E00D-4F44-8E72-E48064C8DD5B}"/>
              </a:ext>
            </a:extLst>
          </p:cNvPr>
          <p:cNvSpPr/>
          <p:nvPr/>
        </p:nvSpPr>
        <p:spPr>
          <a:xfrm>
            <a:off x="8192514" y="2694227"/>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0" name="Oval 29">
            <a:extLst>
              <a:ext uri="{FF2B5EF4-FFF2-40B4-BE49-F238E27FC236}">
                <a16:creationId xmlns:a16="http://schemas.microsoft.com/office/drawing/2014/main" id="{25A2C099-E757-417E-BFC6-F2E9CE7345E1}"/>
              </a:ext>
            </a:extLst>
          </p:cNvPr>
          <p:cNvSpPr/>
          <p:nvPr/>
        </p:nvSpPr>
        <p:spPr>
          <a:xfrm>
            <a:off x="8434914" y="268800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1" name="Oval 30">
            <a:extLst>
              <a:ext uri="{FF2B5EF4-FFF2-40B4-BE49-F238E27FC236}">
                <a16:creationId xmlns:a16="http://schemas.microsoft.com/office/drawing/2014/main" id="{3FEACD5D-6648-44F7-8611-ABD934ADF243}"/>
              </a:ext>
            </a:extLst>
          </p:cNvPr>
          <p:cNvSpPr/>
          <p:nvPr/>
        </p:nvSpPr>
        <p:spPr>
          <a:xfrm>
            <a:off x="8679264" y="268800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2" name="Oval 31">
            <a:extLst>
              <a:ext uri="{FF2B5EF4-FFF2-40B4-BE49-F238E27FC236}">
                <a16:creationId xmlns:a16="http://schemas.microsoft.com/office/drawing/2014/main" id="{EB4F2AF7-5181-45CB-8C6E-56BA15235629}"/>
              </a:ext>
            </a:extLst>
          </p:cNvPr>
          <p:cNvSpPr/>
          <p:nvPr/>
        </p:nvSpPr>
        <p:spPr>
          <a:xfrm>
            <a:off x="8919714" y="2686838"/>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3" name="Oval 32">
            <a:extLst>
              <a:ext uri="{FF2B5EF4-FFF2-40B4-BE49-F238E27FC236}">
                <a16:creationId xmlns:a16="http://schemas.microsoft.com/office/drawing/2014/main" id="{9300E883-CB16-4315-B554-437EA4DD349C}"/>
              </a:ext>
            </a:extLst>
          </p:cNvPr>
          <p:cNvSpPr/>
          <p:nvPr/>
        </p:nvSpPr>
        <p:spPr>
          <a:xfrm>
            <a:off x="6837600" y="422580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4" name="Oval 33">
            <a:extLst>
              <a:ext uri="{FF2B5EF4-FFF2-40B4-BE49-F238E27FC236}">
                <a16:creationId xmlns:a16="http://schemas.microsoft.com/office/drawing/2014/main" id="{5B8549A1-FC65-4FF2-94DF-872973268B0E}"/>
              </a:ext>
            </a:extLst>
          </p:cNvPr>
          <p:cNvSpPr/>
          <p:nvPr/>
        </p:nvSpPr>
        <p:spPr>
          <a:xfrm>
            <a:off x="7080000" y="422580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5" name="Oval 34">
            <a:extLst>
              <a:ext uri="{FF2B5EF4-FFF2-40B4-BE49-F238E27FC236}">
                <a16:creationId xmlns:a16="http://schemas.microsoft.com/office/drawing/2014/main" id="{0642268E-1BE3-40F1-8972-92160019CC5E}"/>
              </a:ext>
            </a:extLst>
          </p:cNvPr>
          <p:cNvSpPr/>
          <p:nvPr/>
        </p:nvSpPr>
        <p:spPr>
          <a:xfrm>
            <a:off x="7322400" y="422580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 name="Oval 35">
            <a:extLst>
              <a:ext uri="{FF2B5EF4-FFF2-40B4-BE49-F238E27FC236}">
                <a16:creationId xmlns:a16="http://schemas.microsoft.com/office/drawing/2014/main" id="{A999D7B9-71F7-43C7-A9D7-634304D320FE}"/>
              </a:ext>
            </a:extLst>
          </p:cNvPr>
          <p:cNvSpPr/>
          <p:nvPr/>
        </p:nvSpPr>
        <p:spPr>
          <a:xfrm>
            <a:off x="7566750" y="422580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Oval 36">
            <a:extLst>
              <a:ext uri="{FF2B5EF4-FFF2-40B4-BE49-F238E27FC236}">
                <a16:creationId xmlns:a16="http://schemas.microsoft.com/office/drawing/2014/main" id="{930F1872-9313-49A2-8E5A-D1DF9766706A}"/>
              </a:ext>
            </a:extLst>
          </p:cNvPr>
          <p:cNvSpPr/>
          <p:nvPr/>
        </p:nvSpPr>
        <p:spPr>
          <a:xfrm>
            <a:off x="7802457" y="4238444"/>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Oval 37">
            <a:extLst>
              <a:ext uri="{FF2B5EF4-FFF2-40B4-BE49-F238E27FC236}">
                <a16:creationId xmlns:a16="http://schemas.microsoft.com/office/drawing/2014/main" id="{A1D75401-2F22-4E4A-B5F7-A916D02B214B}"/>
              </a:ext>
            </a:extLst>
          </p:cNvPr>
          <p:cNvSpPr/>
          <p:nvPr/>
        </p:nvSpPr>
        <p:spPr>
          <a:xfrm>
            <a:off x="8038164" y="4238444"/>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Oval 38">
            <a:extLst>
              <a:ext uri="{FF2B5EF4-FFF2-40B4-BE49-F238E27FC236}">
                <a16:creationId xmlns:a16="http://schemas.microsoft.com/office/drawing/2014/main" id="{6E2CC468-7230-4240-9DFA-0FD0392891EF}"/>
              </a:ext>
            </a:extLst>
          </p:cNvPr>
          <p:cNvSpPr/>
          <p:nvPr/>
        </p:nvSpPr>
        <p:spPr>
          <a:xfrm>
            <a:off x="8282514" y="4244670"/>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Oval 42">
            <a:extLst>
              <a:ext uri="{FF2B5EF4-FFF2-40B4-BE49-F238E27FC236}">
                <a16:creationId xmlns:a16="http://schemas.microsoft.com/office/drawing/2014/main" id="{18E0DD77-B952-4DF7-8477-034252DCE4E8}"/>
              </a:ext>
            </a:extLst>
          </p:cNvPr>
          <p:cNvSpPr/>
          <p:nvPr/>
        </p:nvSpPr>
        <p:spPr>
          <a:xfrm>
            <a:off x="6837600"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Oval 43">
            <a:extLst>
              <a:ext uri="{FF2B5EF4-FFF2-40B4-BE49-F238E27FC236}">
                <a16:creationId xmlns:a16="http://schemas.microsoft.com/office/drawing/2014/main" id="{7DBC378F-DEF1-4346-88AD-708435700680}"/>
              </a:ext>
            </a:extLst>
          </p:cNvPr>
          <p:cNvSpPr/>
          <p:nvPr/>
        </p:nvSpPr>
        <p:spPr>
          <a:xfrm>
            <a:off x="7080000"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Oval 44">
            <a:extLst>
              <a:ext uri="{FF2B5EF4-FFF2-40B4-BE49-F238E27FC236}">
                <a16:creationId xmlns:a16="http://schemas.microsoft.com/office/drawing/2014/main" id="{3F41B950-6A2C-4247-9F43-214FDD6C9432}"/>
              </a:ext>
            </a:extLst>
          </p:cNvPr>
          <p:cNvSpPr/>
          <p:nvPr/>
        </p:nvSpPr>
        <p:spPr>
          <a:xfrm>
            <a:off x="7322400"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Oval 45">
            <a:extLst>
              <a:ext uri="{FF2B5EF4-FFF2-40B4-BE49-F238E27FC236}">
                <a16:creationId xmlns:a16="http://schemas.microsoft.com/office/drawing/2014/main" id="{8288B095-F507-4774-9783-358499769010}"/>
              </a:ext>
            </a:extLst>
          </p:cNvPr>
          <p:cNvSpPr/>
          <p:nvPr/>
        </p:nvSpPr>
        <p:spPr>
          <a:xfrm>
            <a:off x="7566750"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0" name="Oval 59">
            <a:extLst>
              <a:ext uri="{FF2B5EF4-FFF2-40B4-BE49-F238E27FC236}">
                <a16:creationId xmlns:a16="http://schemas.microsoft.com/office/drawing/2014/main" id="{BBB1CD66-3D46-426F-9DC1-C9080DD68909}"/>
              </a:ext>
            </a:extLst>
          </p:cNvPr>
          <p:cNvSpPr/>
          <p:nvPr/>
        </p:nvSpPr>
        <p:spPr>
          <a:xfrm>
            <a:off x="4080135" y="4219580"/>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1" name="Oval 60">
            <a:extLst>
              <a:ext uri="{FF2B5EF4-FFF2-40B4-BE49-F238E27FC236}">
                <a16:creationId xmlns:a16="http://schemas.microsoft.com/office/drawing/2014/main" id="{24E611D9-9C25-4303-8DD2-A9404EF5C710}"/>
              </a:ext>
            </a:extLst>
          </p:cNvPr>
          <p:cNvSpPr/>
          <p:nvPr/>
        </p:nvSpPr>
        <p:spPr>
          <a:xfrm>
            <a:off x="4324485" y="4219580"/>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2" name="Oval 61">
            <a:extLst>
              <a:ext uri="{FF2B5EF4-FFF2-40B4-BE49-F238E27FC236}">
                <a16:creationId xmlns:a16="http://schemas.microsoft.com/office/drawing/2014/main" id="{504CB3E6-4186-4582-8F44-53E19C9AA1CB}"/>
              </a:ext>
            </a:extLst>
          </p:cNvPr>
          <p:cNvSpPr/>
          <p:nvPr/>
        </p:nvSpPr>
        <p:spPr>
          <a:xfrm>
            <a:off x="4564935" y="4218417"/>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7" name="Oval 66">
            <a:extLst>
              <a:ext uri="{FF2B5EF4-FFF2-40B4-BE49-F238E27FC236}">
                <a16:creationId xmlns:a16="http://schemas.microsoft.com/office/drawing/2014/main" id="{845436A0-1270-48F3-AC6F-410A110C821F}"/>
              </a:ext>
            </a:extLst>
          </p:cNvPr>
          <p:cNvSpPr/>
          <p:nvPr/>
        </p:nvSpPr>
        <p:spPr>
          <a:xfrm>
            <a:off x="3357678" y="4572005"/>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8" name="Oval 67">
            <a:extLst>
              <a:ext uri="{FF2B5EF4-FFF2-40B4-BE49-F238E27FC236}">
                <a16:creationId xmlns:a16="http://schemas.microsoft.com/office/drawing/2014/main" id="{46CA1711-7650-40CE-B497-5CD491257904}"/>
              </a:ext>
            </a:extLst>
          </p:cNvPr>
          <p:cNvSpPr/>
          <p:nvPr/>
        </p:nvSpPr>
        <p:spPr>
          <a:xfrm>
            <a:off x="3593385" y="4572005"/>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9" name="Oval 68">
            <a:extLst>
              <a:ext uri="{FF2B5EF4-FFF2-40B4-BE49-F238E27FC236}">
                <a16:creationId xmlns:a16="http://schemas.microsoft.com/office/drawing/2014/main" id="{1B8B4FD3-1F02-4C26-909A-A5177B362256}"/>
              </a:ext>
            </a:extLst>
          </p:cNvPr>
          <p:cNvSpPr/>
          <p:nvPr/>
        </p:nvSpPr>
        <p:spPr>
          <a:xfrm>
            <a:off x="3837735"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0" name="Oval 69">
            <a:extLst>
              <a:ext uri="{FF2B5EF4-FFF2-40B4-BE49-F238E27FC236}">
                <a16:creationId xmlns:a16="http://schemas.microsoft.com/office/drawing/2014/main" id="{FA790A41-B6CD-4544-85D3-0808CFD23D5D}"/>
              </a:ext>
            </a:extLst>
          </p:cNvPr>
          <p:cNvSpPr/>
          <p:nvPr/>
        </p:nvSpPr>
        <p:spPr>
          <a:xfrm>
            <a:off x="4080135" y="4572005"/>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1" name="Oval 70">
            <a:extLst>
              <a:ext uri="{FF2B5EF4-FFF2-40B4-BE49-F238E27FC236}">
                <a16:creationId xmlns:a16="http://schemas.microsoft.com/office/drawing/2014/main" id="{24CE8A8B-2100-4A5F-A132-37483C6F27AF}"/>
              </a:ext>
            </a:extLst>
          </p:cNvPr>
          <p:cNvSpPr/>
          <p:nvPr/>
        </p:nvSpPr>
        <p:spPr>
          <a:xfrm>
            <a:off x="4324485" y="4572005"/>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Oval 71">
            <a:extLst>
              <a:ext uri="{FF2B5EF4-FFF2-40B4-BE49-F238E27FC236}">
                <a16:creationId xmlns:a16="http://schemas.microsoft.com/office/drawing/2014/main" id="{3D75E2D9-424E-48FC-A181-CED616973D3D}"/>
              </a:ext>
            </a:extLst>
          </p:cNvPr>
          <p:cNvSpPr/>
          <p:nvPr/>
        </p:nvSpPr>
        <p:spPr>
          <a:xfrm>
            <a:off x="4564935" y="4570842"/>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5" name="TextBox 74">
            <a:extLst>
              <a:ext uri="{FF2B5EF4-FFF2-40B4-BE49-F238E27FC236}">
                <a16:creationId xmlns:a16="http://schemas.microsoft.com/office/drawing/2014/main" id="{5A33E299-F60E-40D3-986D-C679DC5BF92C}"/>
              </a:ext>
            </a:extLst>
          </p:cNvPr>
          <p:cNvSpPr txBox="1"/>
          <p:nvPr/>
        </p:nvSpPr>
        <p:spPr>
          <a:xfrm>
            <a:off x="6748068" y="5049531"/>
            <a:ext cx="2351646" cy="646331"/>
          </a:xfrm>
          <a:prstGeom prst="rect">
            <a:avLst/>
          </a:prstGeom>
          <a:noFill/>
        </p:spPr>
        <p:txBody>
          <a:bodyPr wrap="square" rtlCol="0">
            <a:spAutoFit/>
          </a:bodyPr>
          <a:lstStyle/>
          <a:p>
            <a:r>
              <a:rPr lang="en-GB" dirty="0"/>
              <a:t>Blue: 7/11 chance</a:t>
            </a:r>
          </a:p>
          <a:p>
            <a:r>
              <a:rPr lang="en-GB" dirty="0"/>
              <a:t>Green: 4/11 chance</a:t>
            </a:r>
            <a:endParaRPr lang="en-AU" dirty="0"/>
          </a:p>
        </p:txBody>
      </p:sp>
      <p:sp>
        <p:nvSpPr>
          <p:cNvPr id="76" name="TextBox 75">
            <a:extLst>
              <a:ext uri="{FF2B5EF4-FFF2-40B4-BE49-F238E27FC236}">
                <a16:creationId xmlns:a16="http://schemas.microsoft.com/office/drawing/2014/main" id="{856FB9B0-9515-4283-80A7-32A92895E281}"/>
              </a:ext>
            </a:extLst>
          </p:cNvPr>
          <p:cNvSpPr txBox="1"/>
          <p:nvPr/>
        </p:nvSpPr>
        <p:spPr>
          <a:xfrm>
            <a:off x="2904312" y="5049531"/>
            <a:ext cx="2351646" cy="646331"/>
          </a:xfrm>
          <a:prstGeom prst="rect">
            <a:avLst/>
          </a:prstGeom>
          <a:noFill/>
        </p:spPr>
        <p:txBody>
          <a:bodyPr wrap="square" rtlCol="0">
            <a:spAutoFit/>
          </a:bodyPr>
          <a:lstStyle/>
          <a:p>
            <a:r>
              <a:rPr lang="en-GB" dirty="0"/>
              <a:t>Blue: 3/9 chance</a:t>
            </a:r>
          </a:p>
          <a:p>
            <a:r>
              <a:rPr lang="en-GB" dirty="0"/>
              <a:t>Green: 6/9 chance</a:t>
            </a:r>
            <a:endParaRPr lang="en-AU" dirty="0"/>
          </a:p>
        </p:txBody>
      </p:sp>
    </p:spTree>
    <p:extLst>
      <p:ext uri="{BB962C8B-B14F-4D97-AF65-F5344CB8AC3E}">
        <p14:creationId xmlns:p14="http://schemas.microsoft.com/office/powerpoint/2010/main" val="857361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9510B-94D0-4237-838B-3BAEC7847287}"/>
              </a:ext>
            </a:extLst>
          </p:cNvPr>
          <p:cNvSpPr>
            <a:spLocks noGrp="1"/>
          </p:cNvSpPr>
          <p:nvPr>
            <p:ph type="title"/>
          </p:nvPr>
        </p:nvSpPr>
        <p:spPr>
          <a:xfrm>
            <a:off x="838200" y="591479"/>
            <a:ext cx="8735458" cy="1325563"/>
          </a:xfrm>
        </p:spPr>
        <p:txBody>
          <a:bodyPr/>
          <a:lstStyle/>
          <a:p>
            <a:r>
              <a:rPr lang="en-GB" dirty="0"/>
              <a:t>Copyright Notice</a:t>
            </a:r>
            <a:endParaRPr lang="en-AU" dirty="0"/>
          </a:p>
        </p:txBody>
      </p:sp>
      <p:sp>
        <p:nvSpPr>
          <p:cNvPr id="3" name="Content Placeholder 2">
            <a:extLst>
              <a:ext uri="{FF2B5EF4-FFF2-40B4-BE49-F238E27FC236}">
                <a16:creationId xmlns:a16="http://schemas.microsoft.com/office/drawing/2014/main" id="{40806B56-5469-454B-9AE8-5351E816CBB1}"/>
              </a:ext>
            </a:extLst>
          </p:cNvPr>
          <p:cNvSpPr>
            <a:spLocks noGrp="1"/>
          </p:cNvSpPr>
          <p:nvPr>
            <p:ph idx="1"/>
          </p:nvPr>
        </p:nvSpPr>
        <p:spPr>
          <a:xfrm>
            <a:off x="838200" y="2096429"/>
            <a:ext cx="10515600" cy="4080534"/>
          </a:xfrm>
        </p:spPr>
        <p:txBody>
          <a:bodyPr>
            <a:normAutofit/>
          </a:bodyPr>
          <a:lstStyle/>
          <a:p>
            <a:pPr marL="0" indent="0">
              <a:buNone/>
            </a:pPr>
            <a:r>
              <a:rPr lang="en-GB" dirty="0"/>
              <a:t>The material within this presentation, excluding externally sourced images and animations, is fully owned by the Curtin Machine Learning Club. No redistributing, modification, nor commercialisation is allowed without written consent from the copyright holder.</a:t>
            </a:r>
          </a:p>
          <a:p>
            <a:pPr marL="0" indent="0">
              <a:buNone/>
            </a:pPr>
            <a:endParaRPr lang="en-GB" dirty="0"/>
          </a:p>
          <a:p>
            <a:pPr marL="0" indent="0">
              <a:buNone/>
            </a:pPr>
            <a:endParaRPr lang="en-GB" dirty="0"/>
          </a:p>
          <a:p>
            <a:pPr marL="0" indent="0">
              <a:buNone/>
            </a:pPr>
            <a:endParaRPr lang="en-GB" dirty="0"/>
          </a:p>
          <a:p>
            <a:pPr marL="0" indent="0">
              <a:buNone/>
            </a:pPr>
            <a:r>
              <a:rPr lang="en-GB" dirty="0"/>
              <a:t>Copyright © 2022 Curtin Machine Learning Club</a:t>
            </a:r>
            <a:endParaRPr lang="en-AU" dirty="0"/>
          </a:p>
        </p:txBody>
      </p:sp>
      <p:sp>
        <p:nvSpPr>
          <p:cNvPr id="4" name="Slide Number Placeholder 3">
            <a:extLst>
              <a:ext uri="{FF2B5EF4-FFF2-40B4-BE49-F238E27FC236}">
                <a16:creationId xmlns:a16="http://schemas.microsoft.com/office/drawing/2014/main" id="{85D38494-0B03-4EE9-A768-4252CD749EC7}"/>
              </a:ext>
            </a:extLst>
          </p:cNvPr>
          <p:cNvSpPr>
            <a:spLocks noGrp="1"/>
          </p:cNvSpPr>
          <p:nvPr>
            <p:ph type="sldNum" sz="quarter" idx="12"/>
          </p:nvPr>
        </p:nvSpPr>
        <p:spPr/>
        <p:txBody>
          <a:bodyPr/>
          <a:lstStyle/>
          <a:p>
            <a:fld id="{C378878F-F066-4907-83F5-485F9FD00528}" type="slidenum">
              <a:rPr lang="en-AU" smtClean="0"/>
              <a:pPr/>
              <a:t>2</a:t>
            </a:fld>
            <a:endParaRPr lang="en-AU" dirty="0"/>
          </a:p>
        </p:txBody>
      </p:sp>
    </p:spTree>
    <p:extLst>
      <p:ext uri="{BB962C8B-B14F-4D97-AF65-F5344CB8AC3E}">
        <p14:creationId xmlns:p14="http://schemas.microsoft.com/office/powerpoint/2010/main" val="9985875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C3EA6-662B-419F-9178-914C24B57BDC}"/>
              </a:ext>
            </a:extLst>
          </p:cNvPr>
          <p:cNvSpPr>
            <a:spLocks noGrp="1"/>
          </p:cNvSpPr>
          <p:nvPr>
            <p:ph type="title"/>
          </p:nvPr>
        </p:nvSpPr>
        <p:spPr/>
        <p:txBody>
          <a:bodyPr/>
          <a:lstStyle/>
          <a:p>
            <a:r>
              <a:rPr lang="en-GB" dirty="0"/>
              <a:t>Information Gain</a:t>
            </a:r>
            <a:endParaRPr lang="en-AU" dirty="0"/>
          </a:p>
        </p:txBody>
      </p:sp>
      <p:sp>
        <p:nvSpPr>
          <p:cNvPr id="3" name="Content Placeholder 2">
            <a:extLst>
              <a:ext uri="{FF2B5EF4-FFF2-40B4-BE49-F238E27FC236}">
                <a16:creationId xmlns:a16="http://schemas.microsoft.com/office/drawing/2014/main" id="{95D5FF4C-4774-4A2E-A8E3-23ABCABECE65}"/>
              </a:ext>
            </a:extLst>
          </p:cNvPr>
          <p:cNvSpPr>
            <a:spLocks noGrp="1"/>
          </p:cNvSpPr>
          <p:nvPr>
            <p:ph idx="1"/>
          </p:nvPr>
        </p:nvSpPr>
        <p:spPr/>
        <p:txBody>
          <a:bodyPr/>
          <a:lstStyle/>
          <a:p>
            <a:endParaRPr lang="en-AU"/>
          </a:p>
        </p:txBody>
      </p:sp>
      <p:sp>
        <p:nvSpPr>
          <p:cNvPr id="4" name="Slide Number Placeholder 3">
            <a:extLst>
              <a:ext uri="{FF2B5EF4-FFF2-40B4-BE49-F238E27FC236}">
                <a16:creationId xmlns:a16="http://schemas.microsoft.com/office/drawing/2014/main" id="{6ECF505E-22B7-42DC-A717-7AE502AF1C99}"/>
              </a:ext>
            </a:extLst>
          </p:cNvPr>
          <p:cNvSpPr>
            <a:spLocks noGrp="1"/>
          </p:cNvSpPr>
          <p:nvPr>
            <p:ph type="sldNum" sz="quarter" idx="12"/>
          </p:nvPr>
        </p:nvSpPr>
        <p:spPr/>
        <p:txBody>
          <a:bodyPr/>
          <a:lstStyle/>
          <a:p>
            <a:fld id="{C378878F-F066-4907-83F5-485F9FD00528}" type="slidenum">
              <a:rPr lang="en-AU" smtClean="0"/>
              <a:pPr/>
              <a:t>20</a:t>
            </a:fld>
            <a:endParaRPr lang="en-AU" dirty="0"/>
          </a:p>
        </p:txBody>
      </p:sp>
    </p:spTree>
    <p:extLst>
      <p:ext uri="{BB962C8B-B14F-4D97-AF65-F5344CB8AC3E}">
        <p14:creationId xmlns:p14="http://schemas.microsoft.com/office/powerpoint/2010/main" val="17216884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52882-DA03-406F-B7D9-A9C95FECE893}"/>
              </a:ext>
            </a:extLst>
          </p:cNvPr>
          <p:cNvSpPr>
            <a:spLocks noGrp="1"/>
          </p:cNvSpPr>
          <p:nvPr>
            <p:ph type="title"/>
          </p:nvPr>
        </p:nvSpPr>
        <p:spPr/>
        <p:txBody>
          <a:bodyPr/>
          <a:lstStyle/>
          <a:p>
            <a:r>
              <a:rPr lang="en-GB" dirty="0"/>
              <a:t>Gini Index</a:t>
            </a:r>
            <a:endParaRPr lang="en-AU" dirty="0"/>
          </a:p>
        </p:txBody>
      </p:sp>
      <p:sp>
        <p:nvSpPr>
          <p:cNvPr id="3" name="Content Placeholder 2">
            <a:extLst>
              <a:ext uri="{FF2B5EF4-FFF2-40B4-BE49-F238E27FC236}">
                <a16:creationId xmlns:a16="http://schemas.microsoft.com/office/drawing/2014/main" id="{D181FF3E-1D34-464D-A27A-29B2B71682F4}"/>
              </a:ext>
            </a:extLst>
          </p:cNvPr>
          <p:cNvSpPr>
            <a:spLocks noGrp="1"/>
          </p:cNvSpPr>
          <p:nvPr>
            <p:ph idx="1"/>
          </p:nvPr>
        </p:nvSpPr>
        <p:spPr/>
        <p:txBody>
          <a:bodyPr/>
          <a:lstStyle/>
          <a:p>
            <a:endParaRPr lang="en-AU"/>
          </a:p>
        </p:txBody>
      </p:sp>
      <p:sp>
        <p:nvSpPr>
          <p:cNvPr id="4" name="Slide Number Placeholder 3">
            <a:extLst>
              <a:ext uri="{FF2B5EF4-FFF2-40B4-BE49-F238E27FC236}">
                <a16:creationId xmlns:a16="http://schemas.microsoft.com/office/drawing/2014/main" id="{D32CA8F8-20D8-4ACF-8020-C873F8EAD834}"/>
              </a:ext>
            </a:extLst>
          </p:cNvPr>
          <p:cNvSpPr>
            <a:spLocks noGrp="1"/>
          </p:cNvSpPr>
          <p:nvPr>
            <p:ph type="sldNum" sz="quarter" idx="12"/>
          </p:nvPr>
        </p:nvSpPr>
        <p:spPr/>
        <p:txBody>
          <a:bodyPr/>
          <a:lstStyle/>
          <a:p>
            <a:fld id="{C378878F-F066-4907-83F5-485F9FD00528}" type="slidenum">
              <a:rPr lang="en-AU" smtClean="0"/>
              <a:pPr/>
              <a:t>21</a:t>
            </a:fld>
            <a:endParaRPr lang="en-AU" dirty="0"/>
          </a:p>
        </p:txBody>
      </p:sp>
    </p:spTree>
    <p:extLst>
      <p:ext uri="{BB962C8B-B14F-4D97-AF65-F5344CB8AC3E}">
        <p14:creationId xmlns:p14="http://schemas.microsoft.com/office/powerpoint/2010/main" val="37316280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B3595-A25A-45E6-B79A-5EAA04C37BA1}"/>
              </a:ext>
            </a:extLst>
          </p:cNvPr>
          <p:cNvSpPr>
            <a:spLocks noGrp="1"/>
          </p:cNvSpPr>
          <p:nvPr>
            <p:ph type="title"/>
          </p:nvPr>
        </p:nvSpPr>
        <p:spPr/>
        <p:txBody>
          <a:bodyPr/>
          <a:lstStyle/>
          <a:p>
            <a:r>
              <a:rPr lang="en-GB" dirty="0"/>
              <a:t>The Overfitting Issue</a:t>
            </a:r>
            <a:endParaRPr lang="en-AU" dirty="0"/>
          </a:p>
        </p:txBody>
      </p:sp>
      <p:sp>
        <p:nvSpPr>
          <p:cNvPr id="4" name="Slide Number Placeholder 3">
            <a:extLst>
              <a:ext uri="{FF2B5EF4-FFF2-40B4-BE49-F238E27FC236}">
                <a16:creationId xmlns:a16="http://schemas.microsoft.com/office/drawing/2014/main" id="{4690DB2C-8BC4-4D60-854E-D510E6B16278}"/>
              </a:ext>
            </a:extLst>
          </p:cNvPr>
          <p:cNvSpPr>
            <a:spLocks noGrp="1"/>
          </p:cNvSpPr>
          <p:nvPr>
            <p:ph type="sldNum" sz="quarter" idx="12"/>
          </p:nvPr>
        </p:nvSpPr>
        <p:spPr/>
        <p:txBody>
          <a:bodyPr/>
          <a:lstStyle/>
          <a:p>
            <a:fld id="{C378878F-F066-4907-83F5-485F9FD00528}" type="slidenum">
              <a:rPr lang="en-AU" smtClean="0"/>
              <a:pPr/>
              <a:t>22</a:t>
            </a:fld>
            <a:endParaRPr lang="en-AU" dirty="0"/>
          </a:p>
        </p:txBody>
      </p:sp>
      <p:pic>
        <p:nvPicPr>
          <p:cNvPr id="10" name="Content Placeholder 9" descr="Diagram&#10;&#10;Description automatically generated">
            <a:extLst>
              <a:ext uri="{FF2B5EF4-FFF2-40B4-BE49-F238E27FC236}">
                <a16:creationId xmlns:a16="http://schemas.microsoft.com/office/drawing/2014/main" id="{1703E1FD-709C-489E-8243-6AABFA20E88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3678"/>
          <a:stretch/>
        </p:blipFill>
        <p:spPr>
          <a:xfrm>
            <a:off x="838200" y="2397512"/>
            <a:ext cx="10515600" cy="3130558"/>
          </a:xfrm>
        </p:spPr>
      </p:pic>
    </p:spTree>
    <p:extLst>
      <p:ext uri="{BB962C8B-B14F-4D97-AF65-F5344CB8AC3E}">
        <p14:creationId xmlns:p14="http://schemas.microsoft.com/office/powerpoint/2010/main" val="20799804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70AA2-FCCA-4375-8710-781727397DE4}"/>
              </a:ext>
            </a:extLst>
          </p:cNvPr>
          <p:cNvSpPr>
            <a:spLocks noGrp="1"/>
          </p:cNvSpPr>
          <p:nvPr>
            <p:ph type="title"/>
          </p:nvPr>
        </p:nvSpPr>
        <p:spPr/>
        <p:txBody>
          <a:bodyPr/>
          <a:lstStyle/>
          <a:p>
            <a:r>
              <a:rPr lang="en-GB" dirty="0"/>
              <a:t>Random Forest</a:t>
            </a:r>
            <a:endParaRPr lang="en-AU" dirty="0"/>
          </a:p>
        </p:txBody>
      </p:sp>
      <p:pic>
        <p:nvPicPr>
          <p:cNvPr id="6" name="Content Placeholder 5" descr="Diagram, schematic&#10;&#10;Description automatically generated">
            <a:extLst>
              <a:ext uri="{FF2B5EF4-FFF2-40B4-BE49-F238E27FC236}">
                <a16:creationId xmlns:a16="http://schemas.microsoft.com/office/drawing/2014/main" id="{810F4966-4785-4462-8650-B25131CF360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1033" y="2082300"/>
            <a:ext cx="6785236" cy="3816695"/>
          </a:xfrm>
        </p:spPr>
      </p:pic>
      <p:sp>
        <p:nvSpPr>
          <p:cNvPr id="4" name="Slide Number Placeholder 3">
            <a:extLst>
              <a:ext uri="{FF2B5EF4-FFF2-40B4-BE49-F238E27FC236}">
                <a16:creationId xmlns:a16="http://schemas.microsoft.com/office/drawing/2014/main" id="{861F61BB-EEB0-4CBF-8245-0098FC785150}"/>
              </a:ext>
            </a:extLst>
          </p:cNvPr>
          <p:cNvSpPr>
            <a:spLocks noGrp="1"/>
          </p:cNvSpPr>
          <p:nvPr>
            <p:ph type="sldNum" sz="quarter" idx="12"/>
          </p:nvPr>
        </p:nvSpPr>
        <p:spPr/>
        <p:txBody>
          <a:bodyPr/>
          <a:lstStyle/>
          <a:p>
            <a:fld id="{C378878F-F066-4907-83F5-485F9FD00528}" type="slidenum">
              <a:rPr lang="en-AU" smtClean="0"/>
              <a:pPr/>
              <a:t>23</a:t>
            </a:fld>
            <a:endParaRPr lang="en-AU" dirty="0"/>
          </a:p>
        </p:txBody>
      </p:sp>
      <p:sp>
        <p:nvSpPr>
          <p:cNvPr id="7" name="Content Placeholder 3">
            <a:extLst>
              <a:ext uri="{FF2B5EF4-FFF2-40B4-BE49-F238E27FC236}">
                <a16:creationId xmlns:a16="http://schemas.microsoft.com/office/drawing/2014/main" id="{52BE8035-656C-46D5-BFF8-19D2F90B80BF}"/>
              </a:ext>
            </a:extLst>
          </p:cNvPr>
          <p:cNvSpPr txBox="1">
            <a:spLocks/>
          </p:cNvSpPr>
          <p:nvPr/>
        </p:nvSpPr>
        <p:spPr>
          <a:xfrm>
            <a:off x="7995425" y="1988827"/>
            <a:ext cx="3580806" cy="40693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GB" dirty="0"/>
              <a:t>Construct several trees.</a:t>
            </a:r>
          </a:p>
          <a:p>
            <a:pPr>
              <a:lnSpc>
                <a:spcPct val="200000"/>
              </a:lnSpc>
            </a:pPr>
            <a:r>
              <a:rPr lang="en-GB" dirty="0"/>
              <a:t>Use majority or average vote</a:t>
            </a:r>
          </a:p>
          <a:p>
            <a:pPr lvl="1"/>
            <a:endParaRPr lang="en-GB" dirty="0"/>
          </a:p>
          <a:p>
            <a:endParaRPr lang="en-GB" dirty="0"/>
          </a:p>
        </p:txBody>
      </p:sp>
    </p:spTree>
    <p:extLst>
      <p:ext uri="{BB962C8B-B14F-4D97-AF65-F5344CB8AC3E}">
        <p14:creationId xmlns:p14="http://schemas.microsoft.com/office/powerpoint/2010/main" val="2105568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C9626-0369-4801-AE76-50A19081F6D9}"/>
              </a:ext>
            </a:extLst>
          </p:cNvPr>
          <p:cNvSpPr>
            <a:spLocks noGrp="1"/>
          </p:cNvSpPr>
          <p:nvPr>
            <p:ph type="title"/>
          </p:nvPr>
        </p:nvSpPr>
        <p:spPr>
          <a:xfrm>
            <a:off x="838200" y="2770265"/>
            <a:ext cx="10515600" cy="1317470"/>
          </a:xfrm>
        </p:spPr>
        <p:txBody>
          <a:bodyPr/>
          <a:lstStyle/>
          <a:p>
            <a:r>
              <a:rPr lang="en-GB" dirty="0"/>
              <a:t>Enough talk, let’s do it!</a:t>
            </a:r>
          </a:p>
        </p:txBody>
      </p:sp>
      <p:sp>
        <p:nvSpPr>
          <p:cNvPr id="4" name="Slide Number Placeholder 3">
            <a:extLst>
              <a:ext uri="{FF2B5EF4-FFF2-40B4-BE49-F238E27FC236}">
                <a16:creationId xmlns:a16="http://schemas.microsoft.com/office/drawing/2014/main" id="{5E7C0EF8-47CF-43F4-909A-3222BCEEE168}"/>
              </a:ext>
            </a:extLst>
          </p:cNvPr>
          <p:cNvSpPr>
            <a:spLocks noGrp="1"/>
          </p:cNvSpPr>
          <p:nvPr>
            <p:ph type="sldNum" sz="quarter" idx="12"/>
          </p:nvPr>
        </p:nvSpPr>
        <p:spPr/>
        <p:txBody>
          <a:bodyPr/>
          <a:lstStyle/>
          <a:p>
            <a:fld id="{C378878F-F066-4907-83F5-485F9FD00528}" type="slidenum">
              <a:rPr lang="en-AU" smtClean="0"/>
              <a:pPr/>
              <a:t>24</a:t>
            </a:fld>
            <a:endParaRPr lang="en-AU"/>
          </a:p>
        </p:txBody>
      </p:sp>
    </p:spTree>
    <p:extLst>
      <p:ext uri="{BB962C8B-B14F-4D97-AF65-F5344CB8AC3E}">
        <p14:creationId xmlns:p14="http://schemas.microsoft.com/office/powerpoint/2010/main" val="30100853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02F65-5671-43AB-A953-2224690A551A}"/>
              </a:ext>
            </a:extLst>
          </p:cNvPr>
          <p:cNvSpPr>
            <a:spLocks noGrp="1"/>
          </p:cNvSpPr>
          <p:nvPr>
            <p:ph type="title"/>
          </p:nvPr>
        </p:nvSpPr>
        <p:spPr/>
        <p:txBody>
          <a:bodyPr/>
          <a:lstStyle/>
          <a:p>
            <a:r>
              <a:rPr lang="en-GB" dirty="0"/>
              <a:t>Combatting Overfitting</a:t>
            </a:r>
            <a:endParaRPr lang="en-AU" dirty="0"/>
          </a:p>
        </p:txBody>
      </p:sp>
      <p:sp>
        <p:nvSpPr>
          <p:cNvPr id="3" name="Content Placeholder 2">
            <a:extLst>
              <a:ext uri="{FF2B5EF4-FFF2-40B4-BE49-F238E27FC236}">
                <a16:creationId xmlns:a16="http://schemas.microsoft.com/office/drawing/2014/main" id="{DCB05171-E162-433F-8A8C-7117314F1B56}"/>
              </a:ext>
            </a:extLst>
          </p:cNvPr>
          <p:cNvSpPr>
            <a:spLocks noGrp="1"/>
          </p:cNvSpPr>
          <p:nvPr>
            <p:ph idx="1"/>
          </p:nvPr>
        </p:nvSpPr>
        <p:spPr/>
        <p:txBody>
          <a:bodyPr>
            <a:normAutofit/>
          </a:bodyPr>
          <a:lstStyle/>
          <a:p>
            <a:pPr>
              <a:lnSpc>
                <a:spcPct val="120000"/>
              </a:lnSpc>
            </a:pPr>
            <a:r>
              <a:rPr lang="en-GB" sz="4000" dirty="0"/>
              <a:t>Split labelled data into training and testing sets</a:t>
            </a:r>
          </a:p>
          <a:p>
            <a:pPr lvl="1">
              <a:lnSpc>
                <a:spcPct val="120000"/>
              </a:lnSpc>
            </a:pPr>
            <a:r>
              <a:rPr lang="en-GB" sz="3600" dirty="0"/>
              <a:t>At least 50% for training</a:t>
            </a:r>
          </a:p>
          <a:p>
            <a:pPr>
              <a:lnSpc>
                <a:spcPct val="120000"/>
              </a:lnSpc>
            </a:pPr>
            <a:r>
              <a:rPr lang="en-GB" sz="4000" dirty="0"/>
              <a:t>Train on training data</a:t>
            </a:r>
          </a:p>
          <a:p>
            <a:pPr>
              <a:lnSpc>
                <a:spcPct val="120000"/>
              </a:lnSpc>
            </a:pPr>
            <a:r>
              <a:rPr lang="en-GB" sz="4000" dirty="0"/>
              <a:t>Test accuracy on the testing data</a:t>
            </a:r>
            <a:endParaRPr lang="en-AU" sz="4000" dirty="0"/>
          </a:p>
        </p:txBody>
      </p:sp>
      <p:sp>
        <p:nvSpPr>
          <p:cNvPr id="4" name="Slide Number Placeholder 3">
            <a:extLst>
              <a:ext uri="{FF2B5EF4-FFF2-40B4-BE49-F238E27FC236}">
                <a16:creationId xmlns:a16="http://schemas.microsoft.com/office/drawing/2014/main" id="{569476AE-1B14-4749-954C-109B3894C63A}"/>
              </a:ext>
            </a:extLst>
          </p:cNvPr>
          <p:cNvSpPr>
            <a:spLocks noGrp="1"/>
          </p:cNvSpPr>
          <p:nvPr>
            <p:ph type="sldNum" sz="quarter" idx="12"/>
          </p:nvPr>
        </p:nvSpPr>
        <p:spPr/>
        <p:txBody>
          <a:bodyPr/>
          <a:lstStyle/>
          <a:p>
            <a:fld id="{C378878F-F066-4907-83F5-485F9FD00528}" type="slidenum">
              <a:rPr lang="en-AU" smtClean="0"/>
              <a:pPr/>
              <a:t>25</a:t>
            </a:fld>
            <a:endParaRPr lang="en-AU" dirty="0"/>
          </a:p>
        </p:txBody>
      </p:sp>
    </p:spTree>
    <p:extLst>
      <p:ext uri="{BB962C8B-B14F-4D97-AF65-F5344CB8AC3E}">
        <p14:creationId xmlns:p14="http://schemas.microsoft.com/office/powerpoint/2010/main" val="41587827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A5C2-FA1C-4E06-A5CA-D69FA4402F32}"/>
              </a:ext>
            </a:extLst>
          </p:cNvPr>
          <p:cNvSpPr>
            <a:spLocks noGrp="1"/>
          </p:cNvSpPr>
          <p:nvPr>
            <p:ph type="title"/>
          </p:nvPr>
        </p:nvSpPr>
        <p:spPr/>
        <p:txBody>
          <a:bodyPr/>
          <a:lstStyle/>
          <a:p>
            <a:r>
              <a:rPr lang="en-GB" dirty="0"/>
              <a:t>Confusion Matrix</a:t>
            </a:r>
            <a:endParaRPr lang="en-AU" dirty="0"/>
          </a:p>
        </p:txBody>
      </p:sp>
      <p:sp>
        <p:nvSpPr>
          <p:cNvPr id="4" name="Slide Number Placeholder 3">
            <a:extLst>
              <a:ext uri="{FF2B5EF4-FFF2-40B4-BE49-F238E27FC236}">
                <a16:creationId xmlns:a16="http://schemas.microsoft.com/office/drawing/2014/main" id="{43136033-B6F1-4A61-BEB0-0CD6491AD66A}"/>
              </a:ext>
            </a:extLst>
          </p:cNvPr>
          <p:cNvSpPr>
            <a:spLocks noGrp="1"/>
          </p:cNvSpPr>
          <p:nvPr>
            <p:ph type="sldNum" sz="quarter" idx="12"/>
          </p:nvPr>
        </p:nvSpPr>
        <p:spPr/>
        <p:txBody>
          <a:bodyPr/>
          <a:lstStyle/>
          <a:p>
            <a:fld id="{C378878F-F066-4907-83F5-485F9FD00528}" type="slidenum">
              <a:rPr lang="en-AU" smtClean="0"/>
              <a:pPr/>
              <a:t>26</a:t>
            </a:fld>
            <a:endParaRPr lang="en-AU" dirty="0"/>
          </a:p>
        </p:txBody>
      </p:sp>
      <p:graphicFrame>
        <p:nvGraphicFramePr>
          <p:cNvPr id="6" name="Table 6">
            <a:extLst>
              <a:ext uri="{FF2B5EF4-FFF2-40B4-BE49-F238E27FC236}">
                <a16:creationId xmlns:a16="http://schemas.microsoft.com/office/drawing/2014/main" id="{150D9CBE-3971-48EB-A48D-0F8288B9EB16}"/>
              </a:ext>
            </a:extLst>
          </p:cNvPr>
          <p:cNvGraphicFramePr>
            <a:graphicFrameLocks noGrp="1"/>
          </p:cNvGraphicFramePr>
          <p:nvPr>
            <p:extLst>
              <p:ext uri="{D42A27DB-BD31-4B8C-83A1-F6EECF244321}">
                <p14:modId xmlns:p14="http://schemas.microsoft.com/office/powerpoint/2010/main" val="13738743"/>
              </p:ext>
            </p:extLst>
          </p:nvPr>
        </p:nvGraphicFramePr>
        <p:xfrm>
          <a:off x="3036000" y="2636114"/>
          <a:ext cx="6120000" cy="3600000"/>
        </p:xfrm>
        <a:graphic>
          <a:graphicData uri="http://schemas.openxmlformats.org/drawingml/2006/table">
            <a:tbl>
              <a:tblPr firstRow="1" firstCol="1" bandRow="1">
                <a:tableStyleId>{7DF18680-E054-41AD-8BC1-D1AEF772440D}</a:tableStyleId>
              </a:tblPr>
              <a:tblGrid>
                <a:gridCol w="2040000">
                  <a:extLst>
                    <a:ext uri="{9D8B030D-6E8A-4147-A177-3AD203B41FA5}">
                      <a16:colId xmlns:a16="http://schemas.microsoft.com/office/drawing/2014/main" val="1481425795"/>
                    </a:ext>
                  </a:extLst>
                </a:gridCol>
                <a:gridCol w="2040000">
                  <a:extLst>
                    <a:ext uri="{9D8B030D-6E8A-4147-A177-3AD203B41FA5}">
                      <a16:colId xmlns:a16="http://schemas.microsoft.com/office/drawing/2014/main" val="1911476977"/>
                    </a:ext>
                  </a:extLst>
                </a:gridCol>
                <a:gridCol w="2040000">
                  <a:extLst>
                    <a:ext uri="{9D8B030D-6E8A-4147-A177-3AD203B41FA5}">
                      <a16:colId xmlns:a16="http://schemas.microsoft.com/office/drawing/2014/main" val="2170436986"/>
                    </a:ext>
                  </a:extLst>
                </a:gridCol>
              </a:tblGrid>
              <a:tr h="1200000">
                <a:tc>
                  <a:txBody>
                    <a:bodyPr/>
                    <a:lstStyle/>
                    <a:p>
                      <a:pPr algn="ctr"/>
                      <a:endParaRPr lang="en-AU" sz="2400" dirty="0"/>
                    </a:p>
                  </a:txBody>
                  <a:tcPr anchor="ctr">
                    <a:solidFill>
                      <a:schemeClr val="tx1">
                        <a:lumMod val="65000"/>
                      </a:schemeClr>
                    </a:solidFill>
                  </a:tcPr>
                </a:tc>
                <a:tc>
                  <a:txBody>
                    <a:bodyPr/>
                    <a:lstStyle/>
                    <a:p>
                      <a:pPr algn="ctr"/>
                      <a:r>
                        <a:rPr lang="en-GB" sz="2400" dirty="0"/>
                        <a:t>Positive</a:t>
                      </a:r>
                      <a:endParaRPr lang="en-AU" sz="2400" dirty="0"/>
                    </a:p>
                  </a:txBody>
                  <a:tcPr anchor="ctr"/>
                </a:tc>
                <a:tc>
                  <a:txBody>
                    <a:bodyPr/>
                    <a:lstStyle/>
                    <a:p>
                      <a:pPr algn="ctr"/>
                      <a:r>
                        <a:rPr lang="en-GB" sz="2400" dirty="0"/>
                        <a:t>Negative</a:t>
                      </a:r>
                      <a:endParaRPr lang="en-AU" sz="2400" dirty="0"/>
                    </a:p>
                  </a:txBody>
                  <a:tcPr anchor="ctr"/>
                </a:tc>
                <a:extLst>
                  <a:ext uri="{0D108BD9-81ED-4DB2-BD59-A6C34878D82A}">
                    <a16:rowId xmlns:a16="http://schemas.microsoft.com/office/drawing/2014/main" val="811713307"/>
                  </a:ext>
                </a:extLst>
              </a:tr>
              <a:tr h="1200000">
                <a:tc>
                  <a:txBody>
                    <a:bodyPr/>
                    <a:lstStyle/>
                    <a:p>
                      <a:pPr algn="ctr"/>
                      <a:r>
                        <a:rPr lang="en-GB" sz="2400" dirty="0"/>
                        <a:t>Positive</a:t>
                      </a:r>
                      <a:endParaRPr lang="en-AU" sz="2400" dirty="0"/>
                    </a:p>
                  </a:txBody>
                  <a:tcPr anchor="ctr"/>
                </a:tc>
                <a:tc>
                  <a:txBody>
                    <a:bodyPr/>
                    <a:lstStyle/>
                    <a:p>
                      <a:pPr algn="ctr"/>
                      <a:r>
                        <a:rPr lang="en-GB" sz="2400" dirty="0"/>
                        <a:t>TP</a:t>
                      </a:r>
                      <a:endParaRPr lang="en-AU" sz="2400" dirty="0"/>
                    </a:p>
                  </a:txBody>
                  <a:tcPr anchor="ctr"/>
                </a:tc>
                <a:tc>
                  <a:txBody>
                    <a:bodyPr/>
                    <a:lstStyle/>
                    <a:p>
                      <a:pPr algn="ctr"/>
                      <a:r>
                        <a:rPr lang="en-GB" sz="2400" dirty="0"/>
                        <a:t>FP</a:t>
                      </a:r>
                      <a:endParaRPr lang="en-AU" sz="2400" dirty="0"/>
                    </a:p>
                  </a:txBody>
                  <a:tcPr anchor="ctr"/>
                </a:tc>
                <a:extLst>
                  <a:ext uri="{0D108BD9-81ED-4DB2-BD59-A6C34878D82A}">
                    <a16:rowId xmlns:a16="http://schemas.microsoft.com/office/drawing/2014/main" val="3478409410"/>
                  </a:ext>
                </a:extLst>
              </a:tr>
              <a:tr h="1200000">
                <a:tc>
                  <a:txBody>
                    <a:bodyPr/>
                    <a:lstStyle/>
                    <a:p>
                      <a:pPr algn="ctr"/>
                      <a:r>
                        <a:rPr lang="en-GB" sz="2400" dirty="0"/>
                        <a:t>Negative</a:t>
                      </a:r>
                      <a:endParaRPr lang="en-AU" sz="2400" dirty="0"/>
                    </a:p>
                  </a:txBody>
                  <a:tcPr anchor="ctr"/>
                </a:tc>
                <a:tc>
                  <a:txBody>
                    <a:bodyPr/>
                    <a:lstStyle/>
                    <a:p>
                      <a:pPr algn="ctr"/>
                      <a:r>
                        <a:rPr lang="en-GB" sz="2400" dirty="0"/>
                        <a:t>FN</a:t>
                      </a:r>
                      <a:endParaRPr lang="en-AU" sz="2400" dirty="0"/>
                    </a:p>
                  </a:txBody>
                  <a:tcPr anchor="ctr"/>
                </a:tc>
                <a:tc>
                  <a:txBody>
                    <a:bodyPr/>
                    <a:lstStyle/>
                    <a:p>
                      <a:pPr algn="ctr"/>
                      <a:r>
                        <a:rPr lang="en-GB" sz="2400" dirty="0"/>
                        <a:t>TN</a:t>
                      </a:r>
                      <a:endParaRPr lang="en-AU" sz="2400" dirty="0"/>
                    </a:p>
                  </a:txBody>
                  <a:tcPr anchor="ctr"/>
                </a:tc>
                <a:extLst>
                  <a:ext uri="{0D108BD9-81ED-4DB2-BD59-A6C34878D82A}">
                    <a16:rowId xmlns:a16="http://schemas.microsoft.com/office/drawing/2014/main" val="2759866233"/>
                  </a:ext>
                </a:extLst>
              </a:tr>
            </a:tbl>
          </a:graphicData>
        </a:graphic>
      </p:graphicFrame>
      <p:sp>
        <p:nvSpPr>
          <p:cNvPr id="7" name="TextBox 6">
            <a:extLst>
              <a:ext uri="{FF2B5EF4-FFF2-40B4-BE49-F238E27FC236}">
                <a16:creationId xmlns:a16="http://schemas.microsoft.com/office/drawing/2014/main" id="{C1B3D24F-66EC-49FE-AA88-297C549F2A9E}"/>
              </a:ext>
            </a:extLst>
          </p:cNvPr>
          <p:cNvSpPr txBox="1"/>
          <p:nvPr/>
        </p:nvSpPr>
        <p:spPr>
          <a:xfrm>
            <a:off x="6177777" y="1690688"/>
            <a:ext cx="2018370" cy="461665"/>
          </a:xfrm>
          <a:prstGeom prst="rect">
            <a:avLst/>
          </a:prstGeom>
          <a:noFill/>
        </p:spPr>
        <p:txBody>
          <a:bodyPr wrap="square" rtlCol="0">
            <a:spAutoFit/>
          </a:bodyPr>
          <a:lstStyle/>
          <a:p>
            <a:pPr algn="ctr"/>
            <a:r>
              <a:rPr lang="en-GB" sz="2400" dirty="0"/>
              <a:t>Actual Value</a:t>
            </a:r>
            <a:endParaRPr lang="en-AU" sz="2400" dirty="0"/>
          </a:p>
        </p:txBody>
      </p:sp>
      <p:cxnSp>
        <p:nvCxnSpPr>
          <p:cNvPr id="11" name="Straight Connector 10">
            <a:extLst>
              <a:ext uri="{FF2B5EF4-FFF2-40B4-BE49-F238E27FC236}">
                <a16:creationId xmlns:a16="http://schemas.microsoft.com/office/drawing/2014/main" id="{8ED4D26F-02E8-4E8D-A19B-8419CA7D8461}"/>
              </a:ext>
            </a:extLst>
          </p:cNvPr>
          <p:cNvCxnSpPr/>
          <p:nvPr/>
        </p:nvCxnSpPr>
        <p:spPr>
          <a:xfrm>
            <a:off x="5296829" y="2330605"/>
            <a:ext cx="36241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C0370EA-19CB-4EE4-9EF0-7A657C668D65}"/>
              </a:ext>
            </a:extLst>
          </p:cNvPr>
          <p:cNvCxnSpPr/>
          <p:nvPr/>
        </p:nvCxnSpPr>
        <p:spPr>
          <a:xfrm>
            <a:off x="8920976" y="2330605"/>
            <a:ext cx="0" cy="1784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9DCC02-4FCC-4F63-B068-EFF046D2D798}"/>
              </a:ext>
            </a:extLst>
          </p:cNvPr>
          <p:cNvCxnSpPr/>
          <p:nvPr/>
        </p:nvCxnSpPr>
        <p:spPr>
          <a:xfrm>
            <a:off x="5296829" y="2340594"/>
            <a:ext cx="0" cy="1784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9860084-33E5-40E9-A6F7-B88FAFB31A4D}"/>
              </a:ext>
            </a:extLst>
          </p:cNvPr>
          <p:cNvCxnSpPr>
            <a:cxnSpLocks/>
          </p:cNvCxnSpPr>
          <p:nvPr/>
        </p:nvCxnSpPr>
        <p:spPr>
          <a:xfrm flipV="1">
            <a:off x="2662471" y="3962399"/>
            <a:ext cx="2" cy="217762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8AA830E-9F79-4798-8885-5EC8E302EC09}"/>
              </a:ext>
            </a:extLst>
          </p:cNvPr>
          <p:cNvCxnSpPr>
            <a:cxnSpLocks/>
          </p:cNvCxnSpPr>
          <p:nvPr/>
        </p:nvCxnSpPr>
        <p:spPr>
          <a:xfrm rot="16200000">
            <a:off x="2751683" y="3873190"/>
            <a:ext cx="0" cy="1784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B4443BF-883A-4EF5-92D7-E641A227E8D2}"/>
              </a:ext>
            </a:extLst>
          </p:cNvPr>
          <p:cNvCxnSpPr>
            <a:cxnSpLocks/>
          </p:cNvCxnSpPr>
          <p:nvPr/>
        </p:nvCxnSpPr>
        <p:spPr>
          <a:xfrm rot="16200000">
            <a:off x="2756408" y="6051746"/>
            <a:ext cx="0" cy="1784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52AE228-1E9C-47AF-A2E8-90DD001F38C6}"/>
              </a:ext>
            </a:extLst>
          </p:cNvPr>
          <p:cNvSpPr txBox="1"/>
          <p:nvPr/>
        </p:nvSpPr>
        <p:spPr>
          <a:xfrm rot="16200000">
            <a:off x="1070100" y="4820379"/>
            <a:ext cx="2527970" cy="461665"/>
          </a:xfrm>
          <a:prstGeom prst="rect">
            <a:avLst/>
          </a:prstGeom>
          <a:noFill/>
        </p:spPr>
        <p:txBody>
          <a:bodyPr wrap="square" rtlCol="0">
            <a:spAutoFit/>
          </a:bodyPr>
          <a:lstStyle/>
          <a:p>
            <a:pPr algn="ctr"/>
            <a:r>
              <a:rPr lang="en-GB" sz="2400" dirty="0"/>
              <a:t>Predicted Value</a:t>
            </a:r>
            <a:endParaRPr lang="en-AU" sz="2400" dirty="0"/>
          </a:p>
        </p:txBody>
      </p:sp>
    </p:spTree>
    <p:extLst>
      <p:ext uri="{BB962C8B-B14F-4D97-AF65-F5344CB8AC3E}">
        <p14:creationId xmlns:p14="http://schemas.microsoft.com/office/powerpoint/2010/main" val="36214806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F3882-6873-4A59-8C42-65464F9A9499}"/>
              </a:ext>
            </a:extLst>
          </p:cNvPr>
          <p:cNvSpPr>
            <a:spLocks noGrp="1"/>
          </p:cNvSpPr>
          <p:nvPr>
            <p:ph type="title"/>
          </p:nvPr>
        </p:nvSpPr>
        <p:spPr/>
        <p:txBody>
          <a:bodyPr/>
          <a:lstStyle/>
          <a:p>
            <a:r>
              <a:rPr lang="en-GB" dirty="0"/>
              <a:t>Finding our Neighbours</a:t>
            </a:r>
            <a:endParaRPr lang="en-AU" dirty="0"/>
          </a:p>
        </p:txBody>
      </p:sp>
      <p:sp>
        <p:nvSpPr>
          <p:cNvPr id="3" name="Content Placeholder 2">
            <a:extLst>
              <a:ext uri="{FF2B5EF4-FFF2-40B4-BE49-F238E27FC236}">
                <a16:creationId xmlns:a16="http://schemas.microsoft.com/office/drawing/2014/main" id="{F68166A6-7091-4402-B085-68AEEA27179C}"/>
              </a:ext>
            </a:extLst>
          </p:cNvPr>
          <p:cNvSpPr>
            <a:spLocks noGrp="1"/>
          </p:cNvSpPr>
          <p:nvPr>
            <p:ph idx="1"/>
          </p:nvPr>
        </p:nvSpPr>
        <p:spPr/>
        <p:txBody>
          <a:bodyPr/>
          <a:lstStyle/>
          <a:p>
            <a:endParaRPr lang="en-AU"/>
          </a:p>
        </p:txBody>
      </p:sp>
      <p:sp>
        <p:nvSpPr>
          <p:cNvPr id="4" name="Slide Number Placeholder 3">
            <a:extLst>
              <a:ext uri="{FF2B5EF4-FFF2-40B4-BE49-F238E27FC236}">
                <a16:creationId xmlns:a16="http://schemas.microsoft.com/office/drawing/2014/main" id="{FF076940-2120-438A-BCFD-377FDFAB1587}"/>
              </a:ext>
            </a:extLst>
          </p:cNvPr>
          <p:cNvSpPr>
            <a:spLocks noGrp="1"/>
          </p:cNvSpPr>
          <p:nvPr>
            <p:ph type="sldNum" sz="quarter" idx="12"/>
          </p:nvPr>
        </p:nvSpPr>
        <p:spPr/>
        <p:txBody>
          <a:bodyPr/>
          <a:lstStyle/>
          <a:p>
            <a:fld id="{C378878F-F066-4907-83F5-485F9FD00528}" type="slidenum">
              <a:rPr lang="en-AU" smtClean="0"/>
              <a:pPr/>
              <a:t>27</a:t>
            </a:fld>
            <a:endParaRPr lang="en-AU" dirty="0"/>
          </a:p>
        </p:txBody>
      </p:sp>
    </p:spTree>
    <p:extLst>
      <p:ext uri="{BB962C8B-B14F-4D97-AF65-F5344CB8AC3E}">
        <p14:creationId xmlns:p14="http://schemas.microsoft.com/office/powerpoint/2010/main" val="42485678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9F0E5-8041-4D01-829F-EF56D260F9BB}"/>
              </a:ext>
            </a:extLst>
          </p:cNvPr>
          <p:cNvSpPr>
            <a:spLocks noGrp="1"/>
          </p:cNvSpPr>
          <p:nvPr>
            <p:ph type="title"/>
          </p:nvPr>
        </p:nvSpPr>
        <p:spPr/>
        <p:txBody>
          <a:bodyPr/>
          <a:lstStyle/>
          <a:p>
            <a:r>
              <a:rPr lang="en-GB" dirty="0"/>
              <a:t>Let’s try KNN!</a:t>
            </a:r>
          </a:p>
        </p:txBody>
      </p:sp>
      <p:sp>
        <p:nvSpPr>
          <p:cNvPr id="4" name="Slide Number Placeholder 3">
            <a:extLst>
              <a:ext uri="{FF2B5EF4-FFF2-40B4-BE49-F238E27FC236}">
                <a16:creationId xmlns:a16="http://schemas.microsoft.com/office/drawing/2014/main" id="{00482D3A-CB27-402D-9036-AEFAAE94CBE3}"/>
              </a:ext>
            </a:extLst>
          </p:cNvPr>
          <p:cNvSpPr>
            <a:spLocks noGrp="1"/>
          </p:cNvSpPr>
          <p:nvPr>
            <p:ph type="sldNum" sz="quarter" idx="12"/>
          </p:nvPr>
        </p:nvSpPr>
        <p:spPr/>
        <p:txBody>
          <a:bodyPr/>
          <a:lstStyle/>
          <a:p>
            <a:fld id="{C378878F-F066-4907-83F5-485F9FD00528}" type="slidenum">
              <a:rPr lang="en-AU" smtClean="0"/>
              <a:pPr/>
              <a:t>28</a:t>
            </a:fld>
            <a:endParaRPr lang="en-AU"/>
          </a:p>
        </p:txBody>
      </p:sp>
    </p:spTree>
    <p:extLst>
      <p:ext uri="{BB962C8B-B14F-4D97-AF65-F5344CB8AC3E}">
        <p14:creationId xmlns:p14="http://schemas.microsoft.com/office/powerpoint/2010/main" val="41174732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D8B9D-2441-4D5A-8F26-1792F6253C92}"/>
              </a:ext>
            </a:extLst>
          </p:cNvPr>
          <p:cNvSpPr>
            <a:spLocks noGrp="1"/>
          </p:cNvSpPr>
          <p:nvPr>
            <p:ph type="title"/>
          </p:nvPr>
        </p:nvSpPr>
        <p:spPr/>
        <p:txBody>
          <a:bodyPr/>
          <a:lstStyle/>
          <a:p>
            <a:r>
              <a:rPr lang="en-GB" dirty="0"/>
              <a:t>Consider the Following</a:t>
            </a:r>
            <a:endParaRPr lang="en-AU" dirty="0"/>
          </a:p>
        </p:txBody>
      </p:sp>
      <p:sp>
        <p:nvSpPr>
          <p:cNvPr id="3" name="Content Placeholder 2">
            <a:extLst>
              <a:ext uri="{FF2B5EF4-FFF2-40B4-BE49-F238E27FC236}">
                <a16:creationId xmlns:a16="http://schemas.microsoft.com/office/drawing/2014/main" id="{BD6D8BCA-0377-40C4-B3BF-26AE685E85B4}"/>
              </a:ext>
            </a:extLst>
          </p:cNvPr>
          <p:cNvSpPr>
            <a:spLocks noGrp="1"/>
          </p:cNvSpPr>
          <p:nvPr>
            <p:ph idx="1"/>
          </p:nvPr>
        </p:nvSpPr>
        <p:spPr/>
        <p:txBody>
          <a:bodyPr/>
          <a:lstStyle/>
          <a:p>
            <a:pPr>
              <a:lnSpc>
                <a:spcPct val="150000"/>
              </a:lnSpc>
            </a:pPr>
            <a:r>
              <a:rPr lang="en-GB" sz="3600" dirty="0"/>
              <a:t>Need model to predict disease in patients.</a:t>
            </a:r>
          </a:p>
          <a:p>
            <a:pPr>
              <a:lnSpc>
                <a:spcPct val="150000"/>
              </a:lnSpc>
            </a:pPr>
            <a:r>
              <a:rPr lang="en-GB" sz="3600" dirty="0"/>
              <a:t>99% of patients do not have the disease.</a:t>
            </a:r>
          </a:p>
          <a:p>
            <a:pPr>
              <a:lnSpc>
                <a:spcPct val="150000"/>
              </a:lnSpc>
            </a:pPr>
            <a:r>
              <a:rPr lang="en-GB" sz="3600" dirty="0"/>
              <a:t>How can we maximise accuracy?</a:t>
            </a:r>
          </a:p>
          <a:p>
            <a:endParaRPr lang="en-AU" dirty="0"/>
          </a:p>
        </p:txBody>
      </p:sp>
      <p:sp>
        <p:nvSpPr>
          <p:cNvPr id="4" name="Slide Number Placeholder 3">
            <a:extLst>
              <a:ext uri="{FF2B5EF4-FFF2-40B4-BE49-F238E27FC236}">
                <a16:creationId xmlns:a16="http://schemas.microsoft.com/office/drawing/2014/main" id="{16B91212-0D0A-4273-A0F6-CD366FCDDC3C}"/>
              </a:ext>
            </a:extLst>
          </p:cNvPr>
          <p:cNvSpPr>
            <a:spLocks noGrp="1"/>
          </p:cNvSpPr>
          <p:nvPr>
            <p:ph type="sldNum" sz="quarter" idx="12"/>
          </p:nvPr>
        </p:nvSpPr>
        <p:spPr/>
        <p:txBody>
          <a:bodyPr/>
          <a:lstStyle/>
          <a:p>
            <a:fld id="{C378878F-F066-4907-83F5-485F9FD00528}" type="slidenum">
              <a:rPr lang="en-AU" smtClean="0"/>
              <a:pPr/>
              <a:t>29</a:t>
            </a:fld>
            <a:endParaRPr lang="en-AU" dirty="0"/>
          </a:p>
        </p:txBody>
      </p:sp>
    </p:spTree>
    <p:extLst>
      <p:ext uri="{BB962C8B-B14F-4D97-AF65-F5344CB8AC3E}">
        <p14:creationId xmlns:p14="http://schemas.microsoft.com/office/powerpoint/2010/main" val="37834288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79DEF-4F63-4644-9AE0-1E576A2AB616}"/>
              </a:ext>
            </a:extLst>
          </p:cNvPr>
          <p:cNvSpPr>
            <a:spLocks noGrp="1"/>
          </p:cNvSpPr>
          <p:nvPr>
            <p:ph type="title"/>
          </p:nvPr>
        </p:nvSpPr>
        <p:spPr/>
        <p:txBody>
          <a:bodyPr/>
          <a:lstStyle/>
          <a:p>
            <a:r>
              <a:rPr lang="en-GB" dirty="0"/>
              <a:t>Acknowledgement of Country</a:t>
            </a:r>
          </a:p>
        </p:txBody>
      </p:sp>
      <p:sp>
        <p:nvSpPr>
          <p:cNvPr id="3" name="Content Placeholder 2">
            <a:extLst>
              <a:ext uri="{FF2B5EF4-FFF2-40B4-BE49-F238E27FC236}">
                <a16:creationId xmlns:a16="http://schemas.microsoft.com/office/drawing/2014/main" id="{1769B80F-ADC2-48AE-88BF-28F2AD459B85}"/>
              </a:ext>
            </a:extLst>
          </p:cNvPr>
          <p:cNvSpPr>
            <a:spLocks noGrp="1"/>
          </p:cNvSpPr>
          <p:nvPr>
            <p:ph idx="1"/>
          </p:nvPr>
        </p:nvSpPr>
        <p:spPr/>
        <p:txBody>
          <a:bodyPr/>
          <a:lstStyle/>
          <a:p>
            <a:pPr marL="0" indent="0">
              <a:lnSpc>
                <a:spcPct val="150000"/>
              </a:lnSpc>
              <a:buNone/>
            </a:pPr>
            <a:r>
              <a:rPr lang="en-US" dirty="0"/>
              <a:t>Curtin University would like to pay our respect to the Aboriginal and Torres Strait Islander members of our community by acknowledging the traditional owners of the land on which the Bentley Campus is located, the </a:t>
            </a:r>
            <a:r>
              <a:rPr lang="en-US" dirty="0" err="1"/>
              <a:t>Wadjuk</a:t>
            </a:r>
            <a:r>
              <a:rPr lang="en-US" dirty="0"/>
              <a:t> people of the Nyungar Nation; and on our Kalgoorlie Campus, the Wongutha people of the North-Eastern Goldfields, past, present, and emerging.</a:t>
            </a:r>
            <a:endParaRPr lang="en-GB" dirty="0"/>
          </a:p>
        </p:txBody>
      </p:sp>
      <p:sp>
        <p:nvSpPr>
          <p:cNvPr id="4" name="Slide Number Placeholder 3">
            <a:extLst>
              <a:ext uri="{FF2B5EF4-FFF2-40B4-BE49-F238E27FC236}">
                <a16:creationId xmlns:a16="http://schemas.microsoft.com/office/drawing/2014/main" id="{042C7A8E-F79C-486F-B434-7DA54DE5D9AD}"/>
              </a:ext>
            </a:extLst>
          </p:cNvPr>
          <p:cNvSpPr>
            <a:spLocks noGrp="1"/>
          </p:cNvSpPr>
          <p:nvPr>
            <p:ph type="sldNum" sz="quarter" idx="12"/>
          </p:nvPr>
        </p:nvSpPr>
        <p:spPr/>
        <p:txBody>
          <a:bodyPr/>
          <a:lstStyle/>
          <a:p>
            <a:fld id="{C378878F-F066-4907-83F5-485F9FD00528}" type="slidenum">
              <a:rPr lang="en-AU" smtClean="0"/>
              <a:pPr/>
              <a:t>3</a:t>
            </a:fld>
            <a:endParaRPr lang="en-AU" dirty="0"/>
          </a:p>
        </p:txBody>
      </p:sp>
    </p:spTree>
    <p:extLst>
      <p:ext uri="{BB962C8B-B14F-4D97-AF65-F5344CB8AC3E}">
        <p14:creationId xmlns:p14="http://schemas.microsoft.com/office/powerpoint/2010/main" val="32924532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F8258-9439-4B85-8099-23E88B6D4EC9}"/>
              </a:ext>
            </a:extLst>
          </p:cNvPr>
          <p:cNvSpPr>
            <a:spLocks noGrp="1"/>
          </p:cNvSpPr>
          <p:nvPr>
            <p:ph type="title"/>
          </p:nvPr>
        </p:nvSpPr>
        <p:spPr/>
        <p:txBody>
          <a:bodyPr/>
          <a:lstStyle/>
          <a:p>
            <a:r>
              <a:rPr lang="en-GB" dirty="0"/>
              <a:t>My Solution</a:t>
            </a:r>
            <a:endParaRPr lang="en-AU" dirty="0"/>
          </a:p>
        </p:txBody>
      </p:sp>
      <p:sp>
        <p:nvSpPr>
          <p:cNvPr id="3" name="Content Placeholder 2">
            <a:extLst>
              <a:ext uri="{FF2B5EF4-FFF2-40B4-BE49-F238E27FC236}">
                <a16:creationId xmlns:a16="http://schemas.microsoft.com/office/drawing/2014/main" id="{A5A08E9E-74DA-4687-9808-07702EAB3FBF}"/>
              </a:ext>
            </a:extLst>
          </p:cNvPr>
          <p:cNvSpPr>
            <a:spLocks noGrp="1"/>
          </p:cNvSpPr>
          <p:nvPr>
            <p:ph idx="1"/>
          </p:nvPr>
        </p:nvSpPr>
        <p:spPr/>
        <p:txBody>
          <a:bodyPr>
            <a:normAutofit/>
          </a:bodyPr>
          <a:lstStyle/>
          <a:p>
            <a:pPr>
              <a:lnSpc>
                <a:spcPct val="150000"/>
              </a:lnSpc>
            </a:pPr>
            <a:r>
              <a:rPr lang="en-GB" sz="4000" dirty="0"/>
              <a:t>Always assume patient does not have the disease</a:t>
            </a:r>
          </a:p>
          <a:p>
            <a:pPr>
              <a:lnSpc>
                <a:spcPct val="150000"/>
              </a:lnSpc>
            </a:pPr>
            <a:r>
              <a:rPr lang="en-GB" sz="4000" dirty="0"/>
              <a:t>99% accurate!</a:t>
            </a:r>
            <a:endParaRPr lang="en-AU" sz="4000" dirty="0"/>
          </a:p>
        </p:txBody>
      </p:sp>
      <p:sp>
        <p:nvSpPr>
          <p:cNvPr id="4" name="Slide Number Placeholder 3">
            <a:extLst>
              <a:ext uri="{FF2B5EF4-FFF2-40B4-BE49-F238E27FC236}">
                <a16:creationId xmlns:a16="http://schemas.microsoft.com/office/drawing/2014/main" id="{FB7CBF32-875B-4650-A138-7D087544084A}"/>
              </a:ext>
            </a:extLst>
          </p:cNvPr>
          <p:cNvSpPr>
            <a:spLocks noGrp="1"/>
          </p:cNvSpPr>
          <p:nvPr>
            <p:ph type="sldNum" sz="quarter" idx="12"/>
          </p:nvPr>
        </p:nvSpPr>
        <p:spPr/>
        <p:txBody>
          <a:bodyPr/>
          <a:lstStyle/>
          <a:p>
            <a:fld id="{C378878F-F066-4907-83F5-485F9FD00528}" type="slidenum">
              <a:rPr lang="en-AU" smtClean="0"/>
              <a:pPr/>
              <a:t>30</a:t>
            </a:fld>
            <a:endParaRPr lang="en-AU" dirty="0"/>
          </a:p>
        </p:txBody>
      </p:sp>
    </p:spTree>
    <p:extLst>
      <p:ext uri="{BB962C8B-B14F-4D97-AF65-F5344CB8AC3E}">
        <p14:creationId xmlns:p14="http://schemas.microsoft.com/office/powerpoint/2010/main" val="33749856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B4CF8-A45E-49C6-B735-07D5346D0CBF}"/>
              </a:ext>
            </a:extLst>
          </p:cNvPr>
          <p:cNvSpPr>
            <a:spLocks noGrp="1"/>
          </p:cNvSpPr>
          <p:nvPr>
            <p:ph type="title"/>
          </p:nvPr>
        </p:nvSpPr>
        <p:spPr/>
        <p:txBody>
          <a:bodyPr/>
          <a:lstStyle/>
          <a:p>
            <a:r>
              <a:rPr lang="en-GB" dirty="0"/>
              <a:t>Precision vs Recall</a:t>
            </a:r>
            <a:endParaRPr lang="en-AU" dirty="0"/>
          </a:p>
        </p:txBody>
      </p:sp>
      <p:sp>
        <p:nvSpPr>
          <p:cNvPr id="3" name="Content Placeholder 2">
            <a:extLst>
              <a:ext uri="{FF2B5EF4-FFF2-40B4-BE49-F238E27FC236}">
                <a16:creationId xmlns:a16="http://schemas.microsoft.com/office/drawing/2014/main" id="{F6F6CC68-4C5B-48A9-BB94-BFB3D3DC0A8D}"/>
              </a:ext>
            </a:extLst>
          </p:cNvPr>
          <p:cNvSpPr>
            <a:spLocks noGrp="1"/>
          </p:cNvSpPr>
          <p:nvPr>
            <p:ph idx="1"/>
          </p:nvPr>
        </p:nvSpPr>
        <p:spPr/>
        <p:txBody>
          <a:bodyPr/>
          <a:lstStyle/>
          <a:p>
            <a:endParaRPr lang="en-AU"/>
          </a:p>
        </p:txBody>
      </p:sp>
      <p:sp>
        <p:nvSpPr>
          <p:cNvPr id="4" name="Slide Number Placeholder 3">
            <a:extLst>
              <a:ext uri="{FF2B5EF4-FFF2-40B4-BE49-F238E27FC236}">
                <a16:creationId xmlns:a16="http://schemas.microsoft.com/office/drawing/2014/main" id="{04E89D86-AFD2-482E-ADE7-4322706325D8}"/>
              </a:ext>
            </a:extLst>
          </p:cNvPr>
          <p:cNvSpPr>
            <a:spLocks noGrp="1"/>
          </p:cNvSpPr>
          <p:nvPr>
            <p:ph type="sldNum" sz="quarter" idx="12"/>
          </p:nvPr>
        </p:nvSpPr>
        <p:spPr/>
        <p:txBody>
          <a:bodyPr/>
          <a:lstStyle/>
          <a:p>
            <a:fld id="{C378878F-F066-4907-83F5-485F9FD00528}" type="slidenum">
              <a:rPr lang="en-AU" smtClean="0"/>
              <a:pPr/>
              <a:t>31</a:t>
            </a:fld>
            <a:endParaRPr lang="en-AU" dirty="0"/>
          </a:p>
        </p:txBody>
      </p:sp>
    </p:spTree>
    <p:extLst>
      <p:ext uri="{BB962C8B-B14F-4D97-AF65-F5344CB8AC3E}">
        <p14:creationId xmlns:p14="http://schemas.microsoft.com/office/powerpoint/2010/main" val="41692799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2A1DF-F711-46E9-B455-253A3F71FAF0}"/>
              </a:ext>
            </a:extLst>
          </p:cNvPr>
          <p:cNvSpPr>
            <a:spLocks noGrp="1"/>
          </p:cNvSpPr>
          <p:nvPr>
            <p:ph type="title"/>
          </p:nvPr>
        </p:nvSpPr>
        <p:spPr/>
        <p:txBody>
          <a:bodyPr/>
          <a:lstStyle/>
          <a:p>
            <a:r>
              <a:rPr lang="en-GB" dirty="0"/>
              <a:t>Logistic Regression</a:t>
            </a:r>
            <a:endParaRPr lang="en-AU" dirty="0"/>
          </a:p>
        </p:txBody>
      </p:sp>
      <p:sp>
        <p:nvSpPr>
          <p:cNvPr id="3" name="Content Placeholder 2">
            <a:extLst>
              <a:ext uri="{FF2B5EF4-FFF2-40B4-BE49-F238E27FC236}">
                <a16:creationId xmlns:a16="http://schemas.microsoft.com/office/drawing/2014/main" id="{05E42977-352D-4BAB-8F6B-E9A468E1455A}"/>
              </a:ext>
            </a:extLst>
          </p:cNvPr>
          <p:cNvSpPr>
            <a:spLocks noGrp="1"/>
          </p:cNvSpPr>
          <p:nvPr>
            <p:ph idx="1"/>
          </p:nvPr>
        </p:nvSpPr>
        <p:spPr/>
        <p:txBody>
          <a:bodyPr/>
          <a:lstStyle/>
          <a:p>
            <a:endParaRPr lang="en-AU"/>
          </a:p>
        </p:txBody>
      </p:sp>
      <p:sp>
        <p:nvSpPr>
          <p:cNvPr id="4" name="Slide Number Placeholder 3">
            <a:extLst>
              <a:ext uri="{FF2B5EF4-FFF2-40B4-BE49-F238E27FC236}">
                <a16:creationId xmlns:a16="http://schemas.microsoft.com/office/drawing/2014/main" id="{141A002B-D143-4043-A0AE-1E85C7529D05}"/>
              </a:ext>
            </a:extLst>
          </p:cNvPr>
          <p:cNvSpPr>
            <a:spLocks noGrp="1"/>
          </p:cNvSpPr>
          <p:nvPr>
            <p:ph type="sldNum" sz="quarter" idx="12"/>
          </p:nvPr>
        </p:nvSpPr>
        <p:spPr/>
        <p:txBody>
          <a:bodyPr/>
          <a:lstStyle/>
          <a:p>
            <a:fld id="{C378878F-F066-4907-83F5-485F9FD00528}" type="slidenum">
              <a:rPr lang="en-AU" smtClean="0"/>
              <a:pPr/>
              <a:t>32</a:t>
            </a:fld>
            <a:endParaRPr lang="en-AU" dirty="0"/>
          </a:p>
        </p:txBody>
      </p:sp>
    </p:spTree>
    <p:extLst>
      <p:ext uri="{BB962C8B-B14F-4D97-AF65-F5344CB8AC3E}">
        <p14:creationId xmlns:p14="http://schemas.microsoft.com/office/powerpoint/2010/main" val="18911910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0E853-03EB-4296-8C0D-30785068F580}"/>
              </a:ext>
            </a:extLst>
          </p:cNvPr>
          <p:cNvSpPr>
            <a:spLocks noGrp="1"/>
          </p:cNvSpPr>
          <p:nvPr>
            <p:ph type="ctrTitle"/>
          </p:nvPr>
        </p:nvSpPr>
        <p:spPr>
          <a:xfrm>
            <a:off x="1540476" y="1962622"/>
            <a:ext cx="7774236" cy="2387600"/>
          </a:xfrm>
        </p:spPr>
        <p:txBody>
          <a:bodyPr/>
          <a:lstStyle/>
          <a:p>
            <a:r>
              <a:rPr lang="en-GB" dirty="0"/>
              <a:t>Let’s try Logistic Regression!</a:t>
            </a:r>
          </a:p>
        </p:txBody>
      </p:sp>
      <p:sp>
        <p:nvSpPr>
          <p:cNvPr id="4" name="Slide Number Placeholder 3">
            <a:extLst>
              <a:ext uri="{FF2B5EF4-FFF2-40B4-BE49-F238E27FC236}">
                <a16:creationId xmlns:a16="http://schemas.microsoft.com/office/drawing/2014/main" id="{C6F0D07A-863E-4CA3-B0DD-7353A4F0828A}"/>
              </a:ext>
            </a:extLst>
          </p:cNvPr>
          <p:cNvSpPr>
            <a:spLocks noGrp="1"/>
          </p:cNvSpPr>
          <p:nvPr>
            <p:ph type="sldNum" sz="quarter" idx="12"/>
          </p:nvPr>
        </p:nvSpPr>
        <p:spPr/>
        <p:txBody>
          <a:bodyPr/>
          <a:lstStyle/>
          <a:p>
            <a:fld id="{C378878F-F066-4907-83F5-485F9FD00528}" type="slidenum">
              <a:rPr lang="en-AU" smtClean="0"/>
              <a:t>33</a:t>
            </a:fld>
            <a:endParaRPr lang="en-AU"/>
          </a:p>
        </p:txBody>
      </p:sp>
    </p:spTree>
    <p:extLst>
      <p:ext uri="{BB962C8B-B14F-4D97-AF65-F5344CB8AC3E}">
        <p14:creationId xmlns:p14="http://schemas.microsoft.com/office/powerpoint/2010/main" val="35424310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CCB55-2084-4EFB-B028-D7517FCCBCBD}"/>
              </a:ext>
            </a:extLst>
          </p:cNvPr>
          <p:cNvSpPr>
            <a:spLocks noGrp="1"/>
          </p:cNvSpPr>
          <p:nvPr>
            <p:ph type="title"/>
          </p:nvPr>
        </p:nvSpPr>
        <p:spPr/>
        <p:txBody>
          <a:bodyPr/>
          <a:lstStyle/>
          <a:p>
            <a:r>
              <a:rPr lang="en-GB" dirty="0"/>
              <a:t>Support Vector Machines</a:t>
            </a:r>
            <a:endParaRPr lang="en-AU" dirty="0"/>
          </a:p>
        </p:txBody>
      </p:sp>
      <p:sp>
        <p:nvSpPr>
          <p:cNvPr id="3" name="Content Placeholder 2">
            <a:extLst>
              <a:ext uri="{FF2B5EF4-FFF2-40B4-BE49-F238E27FC236}">
                <a16:creationId xmlns:a16="http://schemas.microsoft.com/office/drawing/2014/main" id="{33473296-CAC7-442F-A4E3-1A0859C6ACFA}"/>
              </a:ext>
            </a:extLst>
          </p:cNvPr>
          <p:cNvSpPr>
            <a:spLocks noGrp="1"/>
          </p:cNvSpPr>
          <p:nvPr>
            <p:ph idx="1"/>
          </p:nvPr>
        </p:nvSpPr>
        <p:spPr/>
        <p:txBody>
          <a:bodyPr/>
          <a:lstStyle/>
          <a:p>
            <a:endParaRPr lang="en-AU"/>
          </a:p>
        </p:txBody>
      </p:sp>
      <p:sp>
        <p:nvSpPr>
          <p:cNvPr id="4" name="Slide Number Placeholder 3">
            <a:extLst>
              <a:ext uri="{FF2B5EF4-FFF2-40B4-BE49-F238E27FC236}">
                <a16:creationId xmlns:a16="http://schemas.microsoft.com/office/drawing/2014/main" id="{54FD2658-FD9D-456E-9BAB-D8B3D8950B38}"/>
              </a:ext>
            </a:extLst>
          </p:cNvPr>
          <p:cNvSpPr>
            <a:spLocks noGrp="1"/>
          </p:cNvSpPr>
          <p:nvPr>
            <p:ph type="sldNum" sz="quarter" idx="12"/>
          </p:nvPr>
        </p:nvSpPr>
        <p:spPr/>
        <p:txBody>
          <a:bodyPr/>
          <a:lstStyle/>
          <a:p>
            <a:fld id="{C378878F-F066-4907-83F5-485F9FD00528}" type="slidenum">
              <a:rPr lang="en-AU" smtClean="0"/>
              <a:pPr/>
              <a:t>34</a:t>
            </a:fld>
            <a:endParaRPr lang="en-AU" dirty="0"/>
          </a:p>
        </p:txBody>
      </p:sp>
    </p:spTree>
    <p:extLst>
      <p:ext uri="{BB962C8B-B14F-4D97-AF65-F5344CB8AC3E}">
        <p14:creationId xmlns:p14="http://schemas.microsoft.com/office/powerpoint/2010/main" val="20969239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AD6CA-021C-449B-B363-7A13EE52D2AF}"/>
              </a:ext>
            </a:extLst>
          </p:cNvPr>
          <p:cNvSpPr>
            <a:spLocks noGrp="1"/>
          </p:cNvSpPr>
          <p:nvPr>
            <p:ph type="title"/>
          </p:nvPr>
        </p:nvSpPr>
        <p:spPr/>
        <p:txBody>
          <a:bodyPr/>
          <a:lstStyle/>
          <a:p>
            <a:r>
              <a:rPr lang="en-GB" dirty="0"/>
              <a:t>SVM Maths</a:t>
            </a:r>
            <a:endParaRPr lang="en-AU" dirty="0"/>
          </a:p>
        </p:txBody>
      </p:sp>
      <p:sp>
        <p:nvSpPr>
          <p:cNvPr id="3" name="Content Placeholder 2">
            <a:extLst>
              <a:ext uri="{FF2B5EF4-FFF2-40B4-BE49-F238E27FC236}">
                <a16:creationId xmlns:a16="http://schemas.microsoft.com/office/drawing/2014/main" id="{4A717876-93A2-4E82-A6D3-5F5E6DC6F7DF}"/>
              </a:ext>
            </a:extLst>
          </p:cNvPr>
          <p:cNvSpPr>
            <a:spLocks noGrp="1"/>
          </p:cNvSpPr>
          <p:nvPr>
            <p:ph idx="1"/>
          </p:nvPr>
        </p:nvSpPr>
        <p:spPr/>
        <p:txBody>
          <a:bodyPr/>
          <a:lstStyle/>
          <a:p>
            <a:endParaRPr lang="en-AU"/>
          </a:p>
        </p:txBody>
      </p:sp>
      <p:sp>
        <p:nvSpPr>
          <p:cNvPr id="4" name="Slide Number Placeholder 3">
            <a:extLst>
              <a:ext uri="{FF2B5EF4-FFF2-40B4-BE49-F238E27FC236}">
                <a16:creationId xmlns:a16="http://schemas.microsoft.com/office/drawing/2014/main" id="{4CB9E2BA-30A0-466C-8639-67C62A1CD4DD}"/>
              </a:ext>
            </a:extLst>
          </p:cNvPr>
          <p:cNvSpPr>
            <a:spLocks noGrp="1"/>
          </p:cNvSpPr>
          <p:nvPr>
            <p:ph type="sldNum" sz="quarter" idx="12"/>
          </p:nvPr>
        </p:nvSpPr>
        <p:spPr/>
        <p:txBody>
          <a:bodyPr/>
          <a:lstStyle/>
          <a:p>
            <a:fld id="{C378878F-F066-4907-83F5-485F9FD00528}" type="slidenum">
              <a:rPr lang="en-AU" smtClean="0"/>
              <a:pPr/>
              <a:t>35</a:t>
            </a:fld>
            <a:endParaRPr lang="en-AU" dirty="0"/>
          </a:p>
        </p:txBody>
      </p:sp>
    </p:spTree>
    <p:extLst>
      <p:ext uri="{BB962C8B-B14F-4D97-AF65-F5344CB8AC3E}">
        <p14:creationId xmlns:p14="http://schemas.microsoft.com/office/powerpoint/2010/main" val="6505967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D442A-BA24-41AF-9DE7-BE80707DAFCB}"/>
              </a:ext>
            </a:extLst>
          </p:cNvPr>
          <p:cNvSpPr>
            <a:spLocks noGrp="1"/>
          </p:cNvSpPr>
          <p:nvPr>
            <p:ph type="title"/>
          </p:nvPr>
        </p:nvSpPr>
        <p:spPr/>
        <p:txBody>
          <a:bodyPr/>
          <a:lstStyle/>
          <a:p>
            <a:r>
              <a:rPr lang="en-GB" dirty="0"/>
              <a:t>SVM with Non-Linear Data</a:t>
            </a:r>
            <a:endParaRPr lang="en-AU" dirty="0"/>
          </a:p>
        </p:txBody>
      </p:sp>
      <p:sp>
        <p:nvSpPr>
          <p:cNvPr id="3" name="Content Placeholder 2">
            <a:extLst>
              <a:ext uri="{FF2B5EF4-FFF2-40B4-BE49-F238E27FC236}">
                <a16:creationId xmlns:a16="http://schemas.microsoft.com/office/drawing/2014/main" id="{E9AAEE08-1100-4815-B15B-3CD2FFB73344}"/>
              </a:ext>
            </a:extLst>
          </p:cNvPr>
          <p:cNvSpPr>
            <a:spLocks noGrp="1"/>
          </p:cNvSpPr>
          <p:nvPr>
            <p:ph idx="1"/>
          </p:nvPr>
        </p:nvSpPr>
        <p:spPr/>
        <p:txBody>
          <a:bodyPr/>
          <a:lstStyle/>
          <a:p>
            <a:endParaRPr lang="en-AU"/>
          </a:p>
        </p:txBody>
      </p:sp>
      <p:sp>
        <p:nvSpPr>
          <p:cNvPr id="4" name="Slide Number Placeholder 3">
            <a:extLst>
              <a:ext uri="{FF2B5EF4-FFF2-40B4-BE49-F238E27FC236}">
                <a16:creationId xmlns:a16="http://schemas.microsoft.com/office/drawing/2014/main" id="{DCC0DC44-8193-4267-82F0-2C87E9DCFCD9}"/>
              </a:ext>
            </a:extLst>
          </p:cNvPr>
          <p:cNvSpPr>
            <a:spLocks noGrp="1"/>
          </p:cNvSpPr>
          <p:nvPr>
            <p:ph type="sldNum" sz="quarter" idx="12"/>
          </p:nvPr>
        </p:nvSpPr>
        <p:spPr/>
        <p:txBody>
          <a:bodyPr/>
          <a:lstStyle/>
          <a:p>
            <a:fld id="{C378878F-F066-4907-83F5-485F9FD00528}" type="slidenum">
              <a:rPr lang="en-AU" smtClean="0"/>
              <a:pPr/>
              <a:t>36</a:t>
            </a:fld>
            <a:endParaRPr lang="en-AU" dirty="0"/>
          </a:p>
        </p:txBody>
      </p:sp>
    </p:spTree>
    <p:extLst>
      <p:ext uri="{BB962C8B-B14F-4D97-AF65-F5344CB8AC3E}">
        <p14:creationId xmlns:p14="http://schemas.microsoft.com/office/powerpoint/2010/main" val="4764630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9D149-179D-4453-8932-7C13B701E13C}"/>
              </a:ext>
            </a:extLst>
          </p:cNvPr>
          <p:cNvSpPr>
            <a:spLocks noGrp="1"/>
          </p:cNvSpPr>
          <p:nvPr>
            <p:ph type="title"/>
          </p:nvPr>
        </p:nvSpPr>
        <p:spPr/>
        <p:txBody>
          <a:bodyPr/>
          <a:lstStyle/>
          <a:p>
            <a:r>
              <a:rPr lang="en-GB" dirty="0"/>
              <a:t>Kernel Trick</a:t>
            </a:r>
            <a:endParaRPr lang="en-AU" dirty="0"/>
          </a:p>
        </p:txBody>
      </p:sp>
      <p:sp>
        <p:nvSpPr>
          <p:cNvPr id="3" name="Content Placeholder 2">
            <a:extLst>
              <a:ext uri="{FF2B5EF4-FFF2-40B4-BE49-F238E27FC236}">
                <a16:creationId xmlns:a16="http://schemas.microsoft.com/office/drawing/2014/main" id="{9B620F25-D1EA-4C03-B611-5C1E975507E9}"/>
              </a:ext>
            </a:extLst>
          </p:cNvPr>
          <p:cNvSpPr>
            <a:spLocks noGrp="1"/>
          </p:cNvSpPr>
          <p:nvPr>
            <p:ph idx="1"/>
          </p:nvPr>
        </p:nvSpPr>
        <p:spPr/>
        <p:txBody>
          <a:bodyPr/>
          <a:lstStyle/>
          <a:p>
            <a:endParaRPr lang="en-AU"/>
          </a:p>
        </p:txBody>
      </p:sp>
      <p:sp>
        <p:nvSpPr>
          <p:cNvPr id="4" name="Slide Number Placeholder 3">
            <a:extLst>
              <a:ext uri="{FF2B5EF4-FFF2-40B4-BE49-F238E27FC236}">
                <a16:creationId xmlns:a16="http://schemas.microsoft.com/office/drawing/2014/main" id="{6459F434-C34F-41C2-815E-44FA6C3C2979}"/>
              </a:ext>
            </a:extLst>
          </p:cNvPr>
          <p:cNvSpPr>
            <a:spLocks noGrp="1"/>
          </p:cNvSpPr>
          <p:nvPr>
            <p:ph type="sldNum" sz="quarter" idx="12"/>
          </p:nvPr>
        </p:nvSpPr>
        <p:spPr/>
        <p:txBody>
          <a:bodyPr/>
          <a:lstStyle/>
          <a:p>
            <a:fld id="{C378878F-F066-4907-83F5-485F9FD00528}" type="slidenum">
              <a:rPr lang="en-AU" smtClean="0"/>
              <a:pPr/>
              <a:t>37</a:t>
            </a:fld>
            <a:endParaRPr lang="en-AU" dirty="0"/>
          </a:p>
        </p:txBody>
      </p:sp>
    </p:spTree>
    <p:extLst>
      <p:ext uri="{BB962C8B-B14F-4D97-AF65-F5344CB8AC3E}">
        <p14:creationId xmlns:p14="http://schemas.microsoft.com/office/powerpoint/2010/main" val="18177738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E08DD-D5E4-4FC0-8382-13ECAF18324C}"/>
              </a:ext>
            </a:extLst>
          </p:cNvPr>
          <p:cNvSpPr>
            <a:spLocks noGrp="1"/>
          </p:cNvSpPr>
          <p:nvPr>
            <p:ph type="ctrTitle"/>
          </p:nvPr>
        </p:nvSpPr>
        <p:spPr/>
        <p:txBody>
          <a:bodyPr/>
          <a:lstStyle/>
          <a:p>
            <a:r>
              <a:rPr lang="en-GB" dirty="0"/>
              <a:t>Let’s Try SVM!</a:t>
            </a:r>
          </a:p>
        </p:txBody>
      </p:sp>
      <p:sp>
        <p:nvSpPr>
          <p:cNvPr id="4" name="Slide Number Placeholder 3">
            <a:extLst>
              <a:ext uri="{FF2B5EF4-FFF2-40B4-BE49-F238E27FC236}">
                <a16:creationId xmlns:a16="http://schemas.microsoft.com/office/drawing/2014/main" id="{51420300-27BD-4A4B-A9E1-68CB0BCD036F}"/>
              </a:ext>
            </a:extLst>
          </p:cNvPr>
          <p:cNvSpPr>
            <a:spLocks noGrp="1"/>
          </p:cNvSpPr>
          <p:nvPr>
            <p:ph type="sldNum" sz="quarter" idx="12"/>
          </p:nvPr>
        </p:nvSpPr>
        <p:spPr/>
        <p:txBody>
          <a:bodyPr/>
          <a:lstStyle/>
          <a:p>
            <a:fld id="{C378878F-F066-4907-83F5-485F9FD00528}" type="slidenum">
              <a:rPr lang="en-AU" smtClean="0"/>
              <a:t>38</a:t>
            </a:fld>
            <a:endParaRPr lang="en-AU"/>
          </a:p>
        </p:txBody>
      </p:sp>
    </p:spTree>
    <p:extLst>
      <p:ext uri="{BB962C8B-B14F-4D97-AF65-F5344CB8AC3E}">
        <p14:creationId xmlns:p14="http://schemas.microsoft.com/office/powerpoint/2010/main" val="22986134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9A0F8-0621-462C-96C4-87955E7F69A8}"/>
              </a:ext>
            </a:extLst>
          </p:cNvPr>
          <p:cNvSpPr>
            <a:spLocks noGrp="1"/>
          </p:cNvSpPr>
          <p:nvPr>
            <p:ph type="title"/>
          </p:nvPr>
        </p:nvSpPr>
        <p:spPr/>
        <p:txBody>
          <a:bodyPr/>
          <a:lstStyle/>
          <a:p>
            <a:r>
              <a:rPr lang="en-GB" dirty="0"/>
              <a:t>Dealing with Complex Data</a:t>
            </a:r>
            <a:endParaRPr lang="en-AU" dirty="0"/>
          </a:p>
        </p:txBody>
      </p:sp>
      <p:sp>
        <p:nvSpPr>
          <p:cNvPr id="3" name="Content Placeholder 2">
            <a:extLst>
              <a:ext uri="{FF2B5EF4-FFF2-40B4-BE49-F238E27FC236}">
                <a16:creationId xmlns:a16="http://schemas.microsoft.com/office/drawing/2014/main" id="{A3539C13-5D2F-40F6-A92E-D7C8057E5212}"/>
              </a:ext>
            </a:extLst>
          </p:cNvPr>
          <p:cNvSpPr>
            <a:spLocks noGrp="1"/>
          </p:cNvSpPr>
          <p:nvPr>
            <p:ph idx="1"/>
          </p:nvPr>
        </p:nvSpPr>
        <p:spPr/>
        <p:txBody>
          <a:bodyPr/>
          <a:lstStyle/>
          <a:p>
            <a:pPr marL="0" indent="0">
              <a:buNone/>
            </a:pPr>
            <a:r>
              <a:rPr lang="en-GB" sz="3600" b="1" dirty="0"/>
              <a:t>Problems</a:t>
            </a:r>
          </a:p>
          <a:p>
            <a:r>
              <a:rPr lang="en-GB" sz="3600" dirty="0"/>
              <a:t>What if we have hundreds of features?</a:t>
            </a:r>
          </a:p>
          <a:p>
            <a:r>
              <a:rPr lang="en-GB" sz="3600" dirty="0"/>
              <a:t>What about thousands?</a:t>
            </a:r>
          </a:p>
          <a:p>
            <a:endParaRPr lang="en-GB" sz="3600" dirty="0"/>
          </a:p>
          <a:p>
            <a:pPr marL="0" indent="0">
              <a:buNone/>
            </a:pPr>
            <a:r>
              <a:rPr lang="en-GB" sz="3600" b="1" dirty="0"/>
              <a:t>Answers</a:t>
            </a:r>
          </a:p>
          <a:p>
            <a:r>
              <a:rPr lang="en-AU" sz="3600" dirty="0"/>
              <a:t>Reduce number of features.</a:t>
            </a:r>
          </a:p>
          <a:p>
            <a:r>
              <a:rPr lang="en-AU" sz="3600" dirty="0"/>
              <a:t>Fine tune hyperparameters.</a:t>
            </a:r>
          </a:p>
          <a:p>
            <a:endParaRPr lang="en-AU" dirty="0"/>
          </a:p>
        </p:txBody>
      </p:sp>
      <p:sp>
        <p:nvSpPr>
          <p:cNvPr id="4" name="Slide Number Placeholder 3">
            <a:extLst>
              <a:ext uri="{FF2B5EF4-FFF2-40B4-BE49-F238E27FC236}">
                <a16:creationId xmlns:a16="http://schemas.microsoft.com/office/drawing/2014/main" id="{B3F25812-2B33-4C1E-9176-11BA7AE6F956}"/>
              </a:ext>
            </a:extLst>
          </p:cNvPr>
          <p:cNvSpPr>
            <a:spLocks noGrp="1"/>
          </p:cNvSpPr>
          <p:nvPr>
            <p:ph type="sldNum" sz="quarter" idx="12"/>
          </p:nvPr>
        </p:nvSpPr>
        <p:spPr/>
        <p:txBody>
          <a:bodyPr/>
          <a:lstStyle/>
          <a:p>
            <a:fld id="{C378878F-F066-4907-83F5-485F9FD00528}" type="slidenum">
              <a:rPr lang="en-AU" smtClean="0"/>
              <a:pPr/>
              <a:t>39</a:t>
            </a:fld>
            <a:endParaRPr lang="en-AU" dirty="0"/>
          </a:p>
        </p:txBody>
      </p:sp>
    </p:spTree>
    <p:extLst>
      <p:ext uri="{BB962C8B-B14F-4D97-AF65-F5344CB8AC3E}">
        <p14:creationId xmlns:p14="http://schemas.microsoft.com/office/powerpoint/2010/main" val="2576265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2047-A74A-4C6E-9BF9-336FEE421D33}"/>
              </a:ext>
            </a:extLst>
          </p:cNvPr>
          <p:cNvSpPr>
            <a:spLocks noGrp="1"/>
          </p:cNvSpPr>
          <p:nvPr>
            <p:ph type="title"/>
          </p:nvPr>
        </p:nvSpPr>
        <p:spPr/>
        <p:txBody>
          <a:bodyPr>
            <a:normAutofit/>
          </a:bodyPr>
          <a:lstStyle/>
          <a:p>
            <a:r>
              <a:rPr lang="en-GB" sz="5400" b="1" dirty="0"/>
              <a:t>Hardware Required</a:t>
            </a:r>
            <a:endParaRPr lang="en-AU" sz="5400" b="1" dirty="0"/>
          </a:p>
        </p:txBody>
      </p:sp>
      <p:pic>
        <p:nvPicPr>
          <p:cNvPr id="4" name="Picture 3" descr="A picture containing computer, sitting, computer, electronics&#10;&#10;Description automatically generated">
            <a:extLst>
              <a:ext uri="{FF2B5EF4-FFF2-40B4-BE49-F238E27FC236}">
                <a16:creationId xmlns:a16="http://schemas.microsoft.com/office/drawing/2014/main" id="{24C22E71-28B6-4E42-9550-455C6926CD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5314" y="2609300"/>
            <a:ext cx="4347794" cy="3042390"/>
          </a:xfrm>
          <a:prstGeom prst="rect">
            <a:avLst/>
          </a:prstGeom>
        </p:spPr>
      </p:pic>
      <p:pic>
        <p:nvPicPr>
          <p:cNvPr id="6" name="Picture 5" descr="Logo, company name&#10;&#10;Description automatically generated">
            <a:extLst>
              <a:ext uri="{FF2B5EF4-FFF2-40B4-BE49-F238E27FC236}">
                <a16:creationId xmlns:a16="http://schemas.microsoft.com/office/drawing/2014/main" id="{1E4B1577-3E7F-4BA3-A8AD-4107E39678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2856" y="2609300"/>
            <a:ext cx="3042390" cy="3042390"/>
          </a:xfrm>
          <a:prstGeom prst="roundRect">
            <a:avLst>
              <a:gd name="adj" fmla="val 4167"/>
            </a:avLst>
          </a:prstGeom>
          <a:solidFill>
            <a:srgbClr val="FFFFFF"/>
          </a:solidFill>
          <a:ln w="76200" cap="sq">
            <a:solidFill>
              <a:srgbClr val="292929"/>
            </a:solidFill>
            <a:miter lim="800000"/>
          </a:ln>
          <a:effectLst/>
          <a:scene3d>
            <a:camera prst="orthographicFront"/>
            <a:lightRig rig="threePt" dir="t">
              <a:rot lat="0" lon="0" rev="2700000"/>
            </a:lightRig>
          </a:scene3d>
          <a:sp3d>
            <a:bevelT h="38100"/>
            <a:contourClr>
              <a:srgbClr val="C0C0C0"/>
            </a:contourClr>
          </a:sp3d>
        </p:spPr>
      </p:pic>
      <p:sp>
        <p:nvSpPr>
          <p:cNvPr id="7" name="Slide Number Placeholder 6">
            <a:extLst>
              <a:ext uri="{FF2B5EF4-FFF2-40B4-BE49-F238E27FC236}">
                <a16:creationId xmlns:a16="http://schemas.microsoft.com/office/drawing/2014/main" id="{690C2B38-0583-43D3-A43B-08F33F4AB24F}"/>
              </a:ext>
            </a:extLst>
          </p:cNvPr>
          <p:cNvSpPr>
            <a:spLocks noGrp="1"/>
          </p:cNvSpPr>
          <p:nvPr>
            <p:ph type="sldNum" sz="quarter" idx="12"/>
          </p:nvPr>
        </p:nvSpPr>
        <p:spPr/>
        <p:txBody>
          <a:bodyPr/>
          <a:lstStyle/>
          <a:p>
            <a:fld id="{C378878F-F066-4907-83F5-485F9FD00528}" type="slidenum">
              <a:rPr lang="en-AU" smtClean="0"/>
              <a:t>4</a:t>
            </a:fld>
            <a:endParaRPr lang="en-AU"/>
          </a:p>
        </p:txBody>
      </p:sp>
    </p:spTree>
    <p:extLst>
      <p:ext uri="{BB962C8B-B14F-4D97-AF65-F5344CB8AC3E}">
        <p14:creationId xmlns:p14="http://schemas.microsoft.com/office/powerpoint/2010/main" val="4281487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FE3CB-BABD-4B49-825D-F002D3FC74B3}"/>
              </a:ext>
            </a:extLst>
          </p:cNvPr>
          <p:cNvSpPr>
            <a:spLocks noGrp="1"/>
          </p:cNvSpPr>
          <p:nvPr>
            <p:ph type="title"/>
          </p:nvPr>
        </p:nvSpPr>
        <p:spPr/>
        <p:txBody>
          <a:bodyPr/>
          <a:lstStyle/>
          <a:p>
            <a:r>
              <a:rPr lang="en-GB" dirty="0"/>
              <a:t>Hyperparameter Tuning</a:t>
            </a:r>
            <a:endParaRPr lang="en-AU" dirty="0"/>
          </a:p>
        </p:txBody>
      </p:sp>
      <p:sp>
        <p:nvSpPr>
          <p:cNvPr id="3" name="Content Placeholder 2">
            <a:extLst>
              <a:ext uri="{FF2B5EF4-FFF2-40B4-BE49-F238E27FC236}">
                <a16:creationId xmlns:a16="http://schemas.microsoft.com/office/drawing/2014/main" id="{B297B36E-55B5-46B9-898F-243CD8E15286}"/>
              </a:ext>
            </a:extLst>
          </p:cNvPr>
          <p:cNvSpPr>
            <a:spLocks noGrp="1"/>
          </p:cNvSpPr>
          <p:nvPr>
            <p:ph idx="1"/>
          </p:nvPr>
        </p:nvSpPr>
        <p:spPr/>
        <p:txBody>
          <a:bodyPr>
            <a:normAutofit/>
          </a:bodyPr>
          <a:lstStyle/>
          <a:p>
            <a:pPr>
              <a:lnSpc>
                <a:spcPct val="150000"/>
              </a:lnSpc>
            </a:pPr>
            <a:r>
              <a:rPr lang="en-GB" sz="3600" dirty="0"/>
              <a:t>Very tedious and time consuming.</a:t>
            </a:r>
          </a:p>
          <a:p>
            <a:pPr>
              <a:lnSpc>
                <a:spcPct val="150000"/>
              </a:lnSpc>
            </a:pPr>
            <a:r>
              <a:rPr lang="en-GB" sz="3600" dirty="0"/>
              <a:t>What happens when search space is high?</a:t>
            </a:r>
          </a:p>
          <a:p>
            <a:pPr>
              <a:lnSpc>
                <a:spcPct val="150000"/>
              </a:lnSpc>
            </a:pPr>
            <a:r>
              <a:rPr lang="en-GB" sz="3600" dirty="0"/>
              <a:t>SVM: C value, choice of kernel, kernel hyperparameters, etc.</a:t>
            </a:r>
          </a:p>
        </p:txBody>
      </p:sp>
      <p:sp>
        <p:nvSpPr>
          <p:cNvPr id="4" name="Slide Number Placeholder 3">
            <a:extLst>
              <a:ext uri="{FF2B5EF4-FFF2-40B4-BE49-F238E27FC236}">
                <a16:creationId xmlns:a16="http://schemas.microsoft.com/office/drawing/2014/main" id="{5628EC4A-2A37-40A2-BC68-D36E43E09979}"/>
              </a:ext>
            </a:extLst>
          </p:cNvPr>
          <p:cNvSpPr>
            <a:spLocks noGrp="1"/>
          </p:cNvSpPr>
          <p:nvPr>
            <p:ph type="sldNum" sz="quarter" idx="12"/>
          </p:nvPr>
        </p:nvSpPr>
        <p:spPr/>
        <p:txBody>
          <a:bodyPr/>
          <a:lstStyle/>
          <a:p>
            <a:fld id="{C378878F-F066-4907-83F5-485F9FD00528}" type="slidenum">
              <a:rPr lang="en-AU" smtClean="0"/>
              <a:pPr/>
              <a:t>40</a:t>
            </a:fld>
            <a:endParaRPr lang="en-AU" dirty="0"/>
          </a:p>
        </p:txBody>
      </p:sp>
    </p:spTree>
    <p:extLst>
      <p:ext uri="{BB962C8B-B14F-4D97-AF65-F5344CB8AC3E}">
        <p14:creationId xmlns:p14="http://schemas.microsoft.com/office/powerpoint/2010/main" val="34989734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D1A6B-4A42-4F63-82E4-8CCA435C63DF}"/>
              </a:ext>
            </a:extLst>
          </p:cNvPr>
          <p:cNvSpPr>
            <a:spLocks noGrp="1"/>
          </p:cNvSpPr>
          <p:nvPr>
            <p:ph type="title"/>
          </p:nvPr>
        </p:nvSpPr>
        <p:spPr/>
        <p:txBody>
          <a:bodyPr/>
          <a:lstStyle/>
          <a:p>
            <a:r>
              <a:rPr lang="en-GB" dirty="0"/>
              <a:t>Meta-learning</a:t>
            </a:r>
            <a:endParaRPr lang="en-AU" dirty="0"/>
          </a:p>
        </p:txBody>
      </p:sp>
      <p:sp>
        <p:nvSpPr>
          <p:cNvPr id="3" name="Content Placeholder 2">
            <a:extLst>
              <a:ext uri="{FF2B5EF4-FFF2-40B4-BE49-F238E27FC236}">
                <a16:creationId xmlns:a16="http://schemas.microsoft.com/office/drawing/2014/main" id="{DF63F4D1-6639-4723-956C-1602D9E3A6EA}"/>
              </a:ext>
            </a:extLst>
          </p:cNvPr>
          <p:cNvSpPr>
            <a:spLocks noGrp="1"/>
          </p:cNvSpPr>
          <p:nvPr>
            <p:ph idx="1"/>
          </p:nvPr>
        </p:nvSpPr>
        <p:spPr/>
        <p:txBody>
          <a:bodyPr>
            <a:normAutofit/>
          </a:bodyPr>
          <a:lstStyle/>
          <a:p>
            <a:pPr>
              <a:lnSpc>
                <a:spcPct val="150000"/>
              </a:lnSpc>
            </a:pPr>
            <a:r>
              <a:rPr lang="en-GB" sz="4000" dirty="0"/>
              <a:t>BIC values for polynomial regression</a:t>
            </a:r>
          </a:p>
          <a:p>
            <a:pPr>
              <a:lnSpc>
                <a:spcPct val="150000"/>
              </a:lnSpc>
            </a:pPr>
            <a:r>
              <a:rPr lang="en-AU" sz="4000" dirty="0"/>
              <a:t>Grid search in the general case</a:t>
            </a:r>
          </a:p>
          <a:p>
            <a:pPr lvl="1">
              <a:lnSpc>
                <a:spcPct val="150000"/>
              </a:lnSpc>
            </a:pPr>
            <a:r>
              <a:rPr lang="en-AU" sz="3600" dirty="0"/>
              <a:t>Create grid of hyperparameter values to test</a:t>
            </a:r>
          </a:p>
          <a:p>
            <a:pPr lvl="1">
              <a:lnSpc>
                <a:spcPct val="150000"/>
              </a:lnSpc>
            </a:pPr>
            <a:r>
              <a:rPr lang="en-AU" sz="3600" dirty="0"/>
              <a:t>Find best model</a:t>
            </a:r>
          </a:p>
        </p:txBody>
      </p:sp>
      <p:sp>
        <p:nvSpPr>
          <p:cNvPr id="4" name="Slide Number Placeholder 3">
            <a:extLst>
              <a:ext uri="{FF2B5EF4-FFF2-40B4-BE49-F238E27FC236}">
                <a16:creationId xmlns:a16="http://schemas.microsoft.com/office/drawing/2014/main" id="{EE0E1277-D35D-4118-AB6E-E4A58714867B}"/>
              </a:ext>
            </a:extLst>
          </p:cNvPr>
          <p:cNvSpPr>
            <a:spLocks noGrp="1"/>
          </p:cNvSpPr>
          <p:nvPr>
            <p:ph type="sldNum" sz="quarter" idx="12"/>
          </p:nvPr>
        </p:nvSpPr>
        <p:spPr/>
        <p:txBody>
          <a:bodyPr/>
          <a:lstStyle/>
          <a:p>
            <a:fld id="{C378878F-F066-4907-83F5-485F9FD00528}" type="slidenum">
              <a:rPr lang="en-AU" smtClean="0"/>
              <a:pPr/>
              <a:t>41</a:t>
            </a:fld>
            <a:endParaRPr lang="en-AU" dirty="0"/>
          </a:p>
        </p:txBody>
      </p:sp>
    </p:spTree>
    <p:extLst>
      <p:ext uri="{BB962C8B-B14F-4D97-AF65-F5344CB8AC3E}">
        <p14:creationId xmlns:p14="http://schemas.microsoft.com/office/powerpoint/2010/main" val="23534219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E08DD-D5E4-4FC0-8382-13ECAF18324C}"/>
              </a:ext>
            </a:extLst>
          </p:cNvPr>
          <p:cNvSpPr>
            <a:spLocks noGrp="1"/>
          </p:cNvSpPr>
          <p:nvPr>
            <p:ph type="ctrTitle"/>
          </p:nvPr>
        </p:nvSpPr>
        <p:spPr>
          <a:xfrm>
            <a:off x="1490547" y="2014461"/>
            <a:ext cx="7774236" cy="2387600"/>
          </a:xfrm>
        </p:spPr>
        <p:txBody>
          <a:bodyPr/>
          <a:lstStyle/>
          <a:p>
            <a:r>
              <a:rPr lang="en-GB" dirty="0"/>
              <a:t>Let’s model some complex data</a:t>
            </a:r>
          </a:p>
        </p:txBody>
      </p:sp>
      <p:sp>
        <p:nvSpPr>
          <p:cNvPr id="4" name="Slide Number Placeholder 3">
            <a:extLst>
              <a:ext uri="{FF2B5EF4-FFF2-40B4-BE49-F238E27FC236}">
                <a16:creationId xmlns:a16="http://schemas.microsoft.com/office/drawing/2014/main" id="{51420300-27BD-4A4B-A9E1-68CB0BCD036F}"/>
              </a:ext>
            </a:extLst>
          </p:cNvPr>
          <p:cNvSpPr>
            <a:spLocks noGrp="1"/>
          </p:cNvSpPr>
          <p:nvPr>
            <p:ph type="sldNum" sz="quarter" idx="12"/>
          </p:nvPr>
        </p:nvSpPr>
        <p:spPr/>
        <p:txBody>
          <a:bodyPr/>
          <a:lstStyle/>
          <a:p>
            <a:fld id="{C378878F-F066-4907-83F5-485F9FD00528}" type="slidenum">
              <a:rPr lang="en-AU" smtClean="0"/>
              <a:t>42</a:t>
            </a:fld>
            <a:endParaRPr lang="en-AU"/>
          </a:p>
        </p:txBody>
      </p:sp>
    </p:spTree>
    <p:extLst>
      <p:ext uri="{BB962C8B-B14F-4D97-AF65-F5344CB8AC3E}">
        <p14:creationId xmlns:p14="http://schemas.microsoft.com/office/powerpoint/2010/main" val="25932298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9CE76-16E8-49BA-AC1D-59BCEB559B9F}"/>
              </a:ext>
            </a:extLst>
          </p:cNvPr>
          <p:cNvSpPr>
            <a:spLocks noGrp="1"/>
          </p:cNvSpPr>
          <p:nvPr>
            <p:ph type="title"/>
          </p:nvPr>
        </p:nvSpPr>
        <p:spPr/>
        <p:txBody>
          <a:bodyPr/>
          <a:lstStyle/>
          <a:p>
            <a:r>
              <a:rPr lang="en-GB" dirty="0"/>
              <a:t>Up Next Week…</a:t>
            </a:r>
          </a:p>
        </p:txBody>
      </p:sp>
      <p:sp>
        <p:nvSpPr>
          <p:cNvPr id="3" name="Content Placeholder 2">
            <a:extLst>
              <a:ext uri="{FF2B5EF4-FFF2-40B4-BE49-F238E27FC236}">
                <a16:creationId xmlns:a16="http://schemas.microsoft.com/office/drawing/2014/main" id="{0953A63F-90BE-4B81-820C-357ABB4229DB}"/>
              </a:ext>
            </a:extLst>
          </p:cNvPr>
          <p:cNvSpPr>
            <a:spLocks noGrp="1"/>
          </p:cNvSpPr>
          <p:nvPr>
            <p:ph idx="1"/>
          </p:nvPr>
        </p:nvSpPr>
        <p:spPr/>
        <p:txBody>
          <a:bodyPr/>
          <a:lstStyle/>
          <a:p>
            <a:pPr marL="0" indent="0">
              <a:buNone/>
            </a:pPr>
            <a:r>
              <a:rPr lang="en-GB" sz="3200" dirty="0"/>
              <a:t>Unsupervised</a:t>
            </a:r>
          </a:p>
          <a:p>
            <a:r>
              <a:rPr lang="en-GB" dirty="0"/>
              <a:t>Clustering</a:t>
            </a:r>
          </a:p>
          <a:p>
            <a:pPr lvl="1"/>
            <a:r>
              <a:rPr lang="en-GB" dirty="0"/>
              <a:t>K-means clustering</a:t>
            </a:r>
          </a:p>
          <a:p>
            <a:pPr lvl="1"/>
            <a:r>
              <a:rPr lang="en-GB" dirty="0"/>
              <a:t>Hierarchical clustering</a:t>
            </a:r>
          </a:p>
          <a:p>
            <a:pPr lvl="1"/>
            <a:r>
              <a:rPr lang="en-GB" dirty="0"/>
              <a:t>DBSCAN</a:t>
            </a:r>
          </a:p>
          <a:p>
            <a:pPr marL="457200" lvl="1" indent="0">
              <a:buNone/>
            </a:pPr>
            <a:endParaRPr lang="en-GB" dirty="0"/>
          </a:p>
          <a:p>
            <a:r>
              <a:rPr lang="en-GB" dirty="0"/>
              <a:t>Dimensionality reduction</a:t>
            </a:r>
          </a:p>
          <a:p>
            <a:pPr lvl="1"/>
            <a:r>
              <a:rPr lang="en-GB" dirty="0"/>
              <a:t>Principal Component Analysis</a:t>
            </a:r>
          </a:p>
          <a:p>
            <a:pPr lvl="1"/>
            <a:endParaRPr lang="en-GB" dirty="0"/>
          </a:p>
        </p:txBody>
      </p:sp>
      <p:sp>
        <p:nvSpPr>
          <p:cNvPr id="4" name="Slide Number Placeholder 3">
            <a:extLst>
              <a:ext uri="{FF2B5EF4-FFF2-40B4-BE49-F238E27FC236}">
                <a16:creationId xmlns:a16="http://schemas.microsoft.com/office/drawing/2014/main" id="{E75D771D-FC9C-419B-BCA1-83B8A24B2317}"/>
              </a:ext>
            </a:extLst>
          </p:cNvPr>
          <p:cNvSpPr>
            <a:spLocks noGrp="1"/>
          </p:cNvSpPr>
          <p:nvPr>
            <p:ph type="sldNum" sz="quarter" idx="12"/>
          </p:nvPr>
        </p:nvSpPr>
        <p:spPr/>
        <p:txBody>
          <a:bodyPr/>
          <a:lstStyle/>
          <a:p>
            <a:fld id="{C378878F-F066-4907-83F5-485F9FD00528}" type="slidenum">
              <a:rPr lang="en-AU" smtClean="0"/>
              <a:pPr/>
              <a:t>43</a:t>
            </a:fld>
            <a:endParaRPr lang="en-AU" dirty="0"/>
          </a:p>
        </p:txBody>
      </p:sp>
    </p:spTree>
    <p:extLst>
      <p:ext uri="{BB962C8B-B14F-4D97-AF65-F5344CB8AC3E}">
        <p14:creationId xmlns:p14="http://schemas.microsoft.com/office/powerpoint/2010/main" val="8711147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046CA-3650-4406-9D7F-487EB7CDE0FF}"/>
              </a:ext>
            </a:extLst>
          </p:cNvPr>
          <p:cNvSpPr>
            <a:spLocks noGrp="1"/>
          </p:cNvSpPr>
          <p:nvPr>
            <p:ph type="title"/>
          </p:nvPr>
        </p:nvSpPr>
        <p:spPr/>
        <p:txBody>
          <a:bodyPr/>
          <a:lstStyle/>
          <a:p>
            <a:r>
              <a:rPr lang="en-GB" dirty="0"/>
              <a:t>Bibliography</a:t>
            </a:r>
            <a:endParaRPr lang="en-AU" dirty="0"/>
          </a:p>
        </p:txBody>
      </p:sp>
      <p:sp>
        <p:nvSpPr>
          <p:cNvPr id="3" name="Content Placeholder 2">
            <a:extLst>
              <a:ext uri="{FF2B5EF4-FFF2-40B4-BE49-F238E27FC236}">
                <a16:creationId xmlns:a16="http://schemas.microsoft.com/office/drawing/2014/main" id="{54E09B98-5E39-4C1F-8707-B38031C346C9}"/>
              </a:ext>
            </a:extLst>
          </p:cNvPr>
          <p:cNvSpPr>
            <a:spLocks noGrp="1"/>
          </p:cNvSpPr>
          <p:nvPr>
            <p:ph idx="1"/>
          </p:nvPr>
        </p:nvSpPr>
        <p:spPr/>
        <p:txBody>
          <a:bodyPr>
            <a:normAutofit/>
          </a:bodyPr>
          <a:lstStyle/>
          <a:p>
            <a:pPr marL="0" indent="0">
              <a:buNone/>
            </a:pPr>
            <a:r>
              <a:rPr lang="en-GB" sz="2400" dirty="0" err="1"/>
              <a:t>Jupyter</a:t>
            </a:r>
            <a:r>
              <a:rPr lang="en-GB" sz="2400" dirty="0"/>
              <a:t> Notebook: </a:t>
            </a:r>
            <a:r>
              <a:rPr lang="en-GB" sz="2400" dirty="0">
                <a:hlinkClick r:id="rId2"/>
              </a:rPr>
              <a:t>https://jupyter.org/</a:t>
            </a:r>
            <a:endParaRPr lang="en-GB" sz="2400" dirty="0"/>
          </a:p>
          <a:p>
            <a:pPr marL="0" indent="0">
              <a:buNone/>
            </a:pPr>
            <a:r>
              <a:rPr lang="en-AU" sz="2400" dirty="0"/>
              <a:t>Google ML glossary: </a:t>
            </a:r>
            <a:r>
              <a:rPr lang="en-AU" sz="2400" dirty="0">
                <a:hlinkClick r:id="rId3"/>
              </a:rPr>
              <a:t>https://developers.google.com/machine-learning/glossary/#m</a:t>
            </a:r>
            <a:endParaRPr lang="en-AU" sz="2400" dirty="0"/>
          </a:p>
          <a:p>
            <a:pPr marL="0" indent="0">
              <a:buNone/>
            </a:pPr>
            <a:r>
              <a:rPr lang="en-AU" sz="2400" dirty="0"/>
              <a:t>IBM Machine Learning: </a:t>
            </a:r>
            <a:r>
              <a:rPr lang="en-AU" sz="2400" dirty="0">
                <a:hlinkClick r:id="rId4"/>
              </a:rPr>
              <a:t>https://www.ibm.com/cloud/learn/machine-learning#toc-real-world-Lyja9GSr</a:t>
            </a:r>
            <a:endParaRPr lang="en-AU" sz="2400" dirty="0"/>
          </a:p>
          <a:p>
            <a:pPr marL="0" indent="0">
              <a:buNone/>
            </a:pPr>
            <a:r>
              <a:rPr lang="en-AU" sz="2400" dirty="0" err="1"/>
              <a:t>GeeksforGeeks</a:t>
            </a:r>
            <a:r>
              <a:rPr lang="en-AU" sz="2400" dirty="0"/>
              <a:t> </a:t>
            </a:r>
            <a:r>
              <a:rPr lang="en-AU" sz="2400" dirty="0" err="1"/>
              <a:t>Mahcine</a:t>
            </a:r>
            <a:r>
              <a:rPr lang="en-AU" sz="2400" dirty="0"/>
              <a:t> Learning: </a:t>
            </a:r>
            <a:r>
              <a:rPr lang="en-AU" sz="2400" dirty="0">
                <a:hlinkClick r:id="rId5"/>
              </a:rPr>
              <a:t>https://www.geeksforgeeks.org/machine-learning/</a:t>
            </a:r>
            <a:endParaRPr lang="en-AU" sz="2400" dirty="0"/>
          </a:p>
          <a:p>
            <a:pPr marL="0" indent="0">
              <a:buNone/>
            </a:pPr>
            <a:endParaRPr lang="en-AU" sz="2400" dirty="0"/>
          </a:p>
        </p:txBody>
      </p:sp>
      <p:sp>
        <p:nvSpPr>
          <p:cNvPr id="4" name="Slide Number Placeholder 3">
            <a:extLst>
              <a:ext uri="{FF2B5EF4-FFF2-40B4-BE49-F238E27FC236}">
                <a16:creationId xmlns:a16="http://schemas.microsoft.com/office/drawing/2014/main" id="{D72E6356-3411-4A4F-A796-5AF687542225}"/>
              </a:ext>
            </a:extLst>
          </p:cNvPr>
          <p:cNvSpPr>
            <a:spLocks noGrp="1"/>
          </p:cNvSpPr>
          <p:nvPr>
            <p:ph type="sldNum" sz="quarter" idx="12"/>
          </p:nvPr>
        </p:nvSpPr>
        <p:spPr/>
        <p:txBody>
          <a:bodyPr/>
          <a:lstStyle/>
          <a:p>
            <a:fld id="{C378878F-F066-4907-83F5-485F9FD00528}" type="slidenum">
              <a:rPr lang="en-AU" smtClean="0"/>
              <a:pPr/>
              <a:t>44</a:t>
            </a:fld>
            <a:endParaRPr lang="en-AU" dirty="0"/>
          </a:p>
        </p:txBody>
      </p:sp>
    </p:spTree>
    <p:extLst>
      <p:ext uri="{BB962C8B-B14F-4D97-AF65-F5344CB8AC3E}">
        <p14:creationId xmlns:p14="http://schemas.microsoft.com/office/powerpoint/2010/main" val="1375263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34250-90B0-442D-987E-0804647025FD}"/>
              </a:ext>
            </a:extLst>
          </p:cNvPr>
          <p:cNvSpPr>
            <a:spLocks noGrp="1"/>
          </p:cNvSpPr>
          <p:nvPr>
            <p:ph type="title"/>
          </p:nvPr>
        </p:nvSpPr>
        <p:spPr>
          <a:xfrm>
            <a:off x="771294" y="688511"/>
            <a:ext cx="8471053" cy="1325563"/>
          </a:xfrm>
        </p:spPr>
        <p:txBody>
          <a:bodyPr>
            <a:normAutofit fontScale="90000"/>
          </a:bodyPr>
          <a:lstStyle/>
          <a:p>
            <a:r>
              <a:rPr lang="en-GB" b="1" dirty="0"/>
              <a:t>Machine Learning Mathematics</a:t>
            </a:r>
            <a:endParaRPr lang="en-AU" b="1" dirty="0"/>
          </a:p>
        </p:txBody>
      </p:sp>
      <p:grpSp>
        <p:nvGrpSpPr>
          <p:cNvPr id="6" name="Group 5">
            <a:extLst>
              <a:ext uri="{FF2B5EF4-FFF2-40B4-BE49-F238E27FC236}">
                <a16:creationId xmlns:a16="http://schemas.microsoft.com/office/drawing/2014/main" id="{828A4B3A-8A6A-4A54-8C91-2519BC9386B5}"/>
              </a:ext>
            </a:extLst>
          </p:cNvPr>
          <p:cNvGrpSpPr/>
          <p:nvPr/>
        </p:nvGrpSpPr>
        <p:grpSpPr>
          <a:xfrm>
            <a:off x="8125505" y="2014074"/>
            <a:ext cx="3111190" cy="2230592"/>
            <a:chOff x="992458" y="3767834"/>
            <a:chExt cx="4672361" cy="3247869"/>
          </a:xfrm>
        </p:grpSpPr>
        <p:sp>
          <p:nvSpPr>
            <p:cNvPr id="5" name="Rectangle: Rounded Corners 4">
              <a:extLst>
                <a:ext uri="{FF2B5EF4-FFF2-40B4-BE49-F238E27FC236}">
                  <a16:creationId xmlns:a16="http://schemas.microsoft.com/office/drawing/2014/main" id="{BAE88602-27AC-4C7E-8A05-16E94CB9B7D2}"/>
                </a:ext>
              </a:extLst>
            </p:cNvPr>
            <p:cNvSpPr/>
            <p:nvPr/>
          </p:nvSpPr>
          <p:spPr>
            <a:xfrm>
              <a:off x="992458" y="3767834"/>
              <a:ext cx="4672361" cy="3247869"/>
            </a:xfrm>
            <a:prstGeom prst="roundRect">
              <a:avLst/>
            </a:prstGeom>
            <a:solidFill>
              <a:schemeClr val="tx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descr="Chart, surface chart&#10;&#10;Description automatically generated">
              <a:extLst>
                <a:ext uri="{FF2B5EF4-FFF2-40B4-BE49-F238E27FC236}">
                  <a16:creationId xmlns:a16="http://schemas.microsoft.com/office/drawing/2014/main" id="{8A0E0DC0-378E-4B84-AD98-1307771A10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1378" y="3812438"/>
              <a:ext cx="4454521" cy="3158660"/>
            </a:xfrm>
            <a:prstGeom prst="rect">
              <a:avLst/>
            </a:prstGeom>
          </p:spPr>
        </p:pic>
      </p:grpSp>
      <p:grpSp>
        <p:nvGrpSpPr>
          <p:cNvPr id="10" name="Group 9">
            <a:extLst>
              <a:ext uri="{FF2B5EF4-FFF2-40B4-BE49-F238E27FC236}">
                <a16:creationId xmlns:a16="http://schemas.microsoft.com/office/drawing/2014/main" id="{46F9E837-F133-4EBC-9B4E-73F550F15A16}"/>
              </a:ext>
            </a:extLst>
          </p:cNvPr>
          <p:cNvGrpSpPr/>
          <p:nvPr/>
        </p:nvGrpSpPr>
        <p:grpSpPr>
          <a:xfrm>
            <a:off x="5035623" y="2003294"/>
            <a:ext cx="2360490" cy="2230592"/>
            <a:chOff x="1358633" y="1679097"/>
            <a:chExt cx="3815533" cy="3605563"/>
          </a:xfrm>
        </p:grpSpPr>
        <p:sp>
          <p:nvSpPr>
            <p:cNvPr id="9" name="Rectangle: Rounded Corners 8">
              <a:extLst>
                <a:ext uri="{FF2B5EF4-FFF2-40B4-BE49-F238E27FC236}">
                  <a16:creationId xmlns:a16="http://schemas.microsoft.com/office/drawing/2014/main" id="{E027C38A-8692-4D66-A1AF-1B7804FD6545}"/>
                </a:ext>
              </a:extLst>
            </p:cNvPr>
            <p:cNvSpPr/>
            <p:nvPr/>
          </p:nvSpPr>
          <p:spPr>
            <a:xfrm>
              <a:off x="1358633" y="1679097"/>
              <a:ext cx="3815533" cy="3605563"/>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descr="A picture containing balloon, transport, aircraft, vector graphics&#10;&#10;Description automatically generated">
              <a:extLst>
                <a:ext uri="{FF2B5EF4-FFF2-40B4-BE49-F238E27FC236}">
                  <a16:creationId xmlns:a16="http://schemas.microsoft.com/office/drawing/2014/main" id="{DE552595-EFFA-4413-81CE-59C93592F6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0504" y="1679097"/>
              <a:ext cx="3559098" cy="3559098"/>
            </a:xfrm>
            <a:prstGeom prst="rect">
              <a:avLst/>
            </a:prstGeom>
          </p:spPr>
        </p:pic>
      </p:grpSp>
      <p:grpSp>
        <p:nvGrpSpPr>
          <p:cNvPr id="14" name="Group 13">
            <a:extLst>
              <a:ext uri="{FF2B5EF4-FFF2-40B4-BE49-F238E27FC236}">
                <a16:creationId xmlns:a16="http://schemas.microsoft.com/office/drawing/2014/main" id="{4A2D1967-7B6A-4482-BF79-15A04E6796AC}"/>
              </a:ext>
            </a:extLst>
          </p:cNvPr>
          <p:cNvGrpSpPr/>
          <p:nvPr/>
        </p:nvGrpSpPr>
        <p:grpSpPr>
          <a:xfrm>
            <a:off x="771294" y="1978141"/>
            <a:ext cx="3534937" cy="2244965"/>
            <a:chOff x="1182029" y="4088962"/>
            <a:chExt cx="3534937" cy="2244965"/>
          </a:xfrm>
        </p:grpSpPr>
        <p:sp>
          <p:nvSpPr>
            <p:cNvPr id="13" name="Rectangle: Rounded Corners 12">
              <a:extLst>
                <a:ext uri="{FF2B5EF4-FFF2-40B4-BE49-F238E27FC236}">
                  <a16:creationId xmlns:a16="http://schemas.microsoft.com/office/drawing/2014/main" id="{BF8DB220-BDC4-41FD-A3F5-8B02920AD6D9}"/>
                </a:ext>
              </a:extLst>
            </p:cNvPr>
            <p:cNvSpPr/>
            <p:nvPr/>
          </p:nvSpPr>
          <p:spPr>
            <a:xfrm>
              <a:off x="1182029" y="4088962"/>
              <a:ext cx="3534937" cy="2244965"/>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2" name="Picture 11" descr="Chart, histogram&#10;&#10;Description automatically generated">
              <a:extLst>
                <a:ext uri="{FF2B5EF4-FFF2-40B4-BE49-F238E27FC236}">
                  <a16:creationId xmlns:a16="http://schemas.microsoft.com/office/drawing/2014/main" id="{C4CBD369-64F4-4BB7-B912-ECDC808054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7900" y="4230293"/>
              <a:ext cx="3165086" cy="1957078"/>
            </a:xfrm>
            <a:prstGeom prst="rect">
              <a:avLst/>
            </a:prstGeom>
          </p:spPr>
        </p:pic>
      </p:grpSp>
      <p:grpSp>
        <p:nvGrpSpPr>
          <p:cNvPr id="18" name="Group 17">
            <a:extLst>
              <a:ext uri="{FF2B5EF4-FFF2-40B4-BE49-F238E27FC236}">
                <a16:creationId xmlns:a16="http://schemas.microsoft.com/office/drawing/2014/main" id="{CD6E2ED4-78A5-450F-A6FE-FD7E79E0E72A}"/>
              </a:ext>
            </a:extLst>
          </p:cNvPr>
          <p:cNvGrpSpPr/>
          <p:nvPr/>
        </p:nvGrpSpPr>
        <p:grpSpPr>
          <a:xfrm>
            <a:off x="1580676" y="4397440"/>
            <a:ext cx="4023404" cy="2230592"/>
            <a:chOff x="771294" y="1042639"/>
            <a:chExt cx="4304371" cy="2386361"/>
          </a:xfrm>
        </p:grpSpPr>
        <p:sp>
          <p:nvSpPr>
            <p:cNvPr id="17" name="Rectangle: Rounded Corners 16">
              <a:extLst>
                <a:ext uri="{FF2B5EF4-FFF2-40B4-BE49-F238E27FC236}">
                  <a16:creationId xmlns:a16="http://schemas.microsoft.com/office/drawing/2014/main" id="{DBF969FB-7917-44AB-A1C4-23179B2B056E}"/>
                </a:ext>
              </a:extLst>
            </p:cNvPr>
            <p:cNvSpPr/>
            <p:nvPr/>
          </p:nvSpPr>
          <p:spPr>
            <a:xfrm>
              <a:off x="771294" y="1042639"/>
              <a:ext cx="4304371" cy="2386361"/>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6" name="Picture 15" descr="A picture containing snow, accessory&#10;&#10;Description automatically generated">
              <a:extLst>
                <a:ext uri="{FF2B5EF4-FFF2-40B4-BE49-F238E27FC236}">
                  <a16:creationId xmlns:a16="http://schemas.microsoft.com/office/drawing/2014/main" id="{E3E50FE3-7394-498D-8FFA-AC8944BC9E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7410" y="1164961"/>
              <a:ext cx="3992138" cy="2141715"/>
            </a:xfrm>
            <a:prstGeom prst="rect">
              <a:avLst/>
            </a:prstGeom>
          </p:spPr>
        </p:pic>
      </p:grpSp>
      <p:grpSp>
        <p:nvGrpSpPr>
          <p:cNvPr id="23" name="Group 22">
            <a:extLst>
              <a:ext uri="{FF2B5EF4-FFF2-40B4-BE49-F238E27FC236}">
                <a16:creationId xmlns:a16="http://schemas.microsoft.com/office/drawing/2014/main" id="{24513638-54A5-49C9-B935-CF0FF79F5383}"/>
              </a:ext>
            </a:extLst>
          </p:cNvPr>
          <p:cNvGrpSpPr/>
          <p:nvPr/>
        </p:nvGrpSpPr>
        <p:grpSpPr>
          <a:xfrm>
            <a:off x="6719807" y="4415407"/>
            <a:ext cx="3311913" cy="2230592"/>
            <a:chOff x="7159082" y="4415407"/>
            <a:chExt cx="3311913" cy="2230592"/>
          </a:xfrm>
        </p:grpSpPr>
        <p:sp>
          <p:nvSpPr>
            <p:cNvPr id="21" name="Rectangle: Rounded Corners 20">
              <a:extLst>
                <a:ext uri="{FF2B5EF4-FFF2-40B4-BE49-F238E27FC236}">
                  <a16:creationId xmlns:a16="http://schemas.microsoft.com/office/drawing/2014/main" id="{012362BE-D4B4-419F-8D1D-A69AE1DE148A}"/>
                </a:ext>
              </a:extLst>
            </p:cNvPr>
            <p:cNvSpPr/>
            <p:nvPr/>
          </p:nvSpPr>
          <p:spPr>
            <a:xfrm>
              <a:off x="7159082" y="4415407"/>
              <a:ext cx="3311913" cy="2230592"/>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0" name="Picture 19" descr="A picture containing text, accessory, businesscard, vector graphics&#10;&#10;Description automatically generated">
              <a:extLst>
                <a:ext uri="{FF2B5EF4-FFF2-40B4-BE49-F238E27FC236}">
                  <a16:creationId xmlns:a16="http://schemas.microsoft.com/office/drawing/2014/main" id="{F1E5E94C-AD7D-43ED-ADD3-F852E06D24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84960" y="4415407"/>
              <a:ext cx="3073146" cy="2230592"/>
            </a:xfrm>
            <a:prstGeom prst="rect">
              <a:avLst/>
            </a:prstGeom>
          </p:spPr>
        </p:pic>
      </p:grpSp>
      <p:sp>
        <p:nvSpPr>
          <p:cNvPr id="3" name="Slide Number Placeholder 2">
            <a:extLst>
              <a:ext uri="{FF2B5EF4-FFF2-40B4-BE49-F238E27FC236}">
                <a16:creationId xmlns:a16="http://schemas.microsoft.com/office/drawing/2014/main" id="{88348469-7D8E-4F42-BE26-41366DC5C8ED}"/>
              </a:ext>
            </a:extLst>
          </p:cNvPr>
          <p:cNvSpPr>
            <a:spLocks noGrp="1"/>
          </p:cNvSpPr>
          <p:nvPr>
            <p:ph type="sldNum" sz="quarter" idx="12"/>
          </p:nvPr>
        </p:nvSpPr>
        <p:spPr/>
        <p:txBody>
          <a:bodyPr/>
          <a:lstStyle/>
          <a:p>
            <a:fld id="{C378878F-F066-4907-83F5-485F9FD00528}" type="slidenum">
              <a:rPr lang="en-AU" smtClean="0"/>
              <a:t>5</a:t>
            </a:fld>
            <a:endParaRPr lang="en-AU"/>
          </a:p>
        </p:txBody>
      </p:sp>
    </p:spTree>
    <p:extLst>
      <p:ext uri="{BB962C8B-B14F-4D97-AF65-F5344CB8AC3E}">
        <p14:creationId xmlns:p14="http://schemas.microsoft.com/office/powerpoint/2010/main" val="1685004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65919-0B22-4ED7-BB74-08F2DBC7B0F4}"/>
              </a:ext>
            </a:extLst>
          </p:cNvPr>
          <p:cNvSpPr>
            <a:spLocks noGrp="1"/>
          </p:cNvSpPr>
          <p:nvPr>
            <p:ph type="title"/>
          </p:nvPr>
        </p:nvSpPr>
        <p:spPr/>
        <p:txBody>
          <a:bodyPr/>
          <a:lstStyle/>
          <a:p>
            <a:r>
              <a:rPr lang="en-GB" dirty="0"/>
              <a:t>So What Happened Last Week?</a:t>
            </a:r>
            <a:endParaRPr lang="en-AU" dirty="0"/>
          </a:p>
        </p:txBody>
      </p:sp>
      <p:sp>
        <p:nvSpPr>
          <p:cNvPr id="4" name="Slide Number Placeholder 3">
            <a:extLst>
              <a:ext uri="{FF2B5EF4-FFF2-40B4-BE49-F238E27FC236}">
                <a16:creationId xmlns:a16="http://schemas.microsoft.com/office/drawing/2014/main" id="{AAE401C5-3C4F-4450-BD05-ECDF6762634F}"/>
              </a:ext>
            </a:extLst>
          </p:cNvPr>
          <p:cNvSpPr>
            <a:spLocks noGrp="1"/>
          </p:cNvSpPr>
          <p:nvPr>
            <p:ph type="sldNum" sz="quarter" idx="12"/>
          </p:nvPr>
        </p:nvSpPr>
        <p:spPr/>
        <p:txBody>
          <a:bodyPr/>
          <a:lstStyle/>
          <a:p>
            <a:fld id="{C378878F-F066-4907-83F5-485F9FD00528}" type="slidenum">
              <a:rPr lang="en-AU" smtClean="0"/>
              <a:pPr/>
              <a:t>6</a:t>
            </a:fld>
            <a:endParaRPr lang="en-AU"/>
          </a:p>
        </p:txBody>
      </p:sp>
    </p:spTree>
    <p:extLst>
      <p:ext uri="{BB962C8B-B14F-4D97-AF65-F5344CB8AC3E}">
        <p14:creationId xmlns:p14="http://schemas.microsoft.com/office/powerpoint/2010/main" val="34415676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2F6FD-DC83-436C-958A-77757CEBB0BF}"/>
              </a:ext>
            </a:extLst>
          </p:cNvPr>
          <p:cNvSpPr>
            <a:spLocks noGrp="1"/>
          </p:cNvSpPr>
          <p:nvPr>
            <p:ph type="title"/>
          </p:nvPr>
        </p:nvSpPr>
        <p:spPr/>
        <p:txBody>
          <a:bodyPr/>
          <a:lstStyle/>
          <a:p>
            <a:r>
              <a:rPr lang="en-GB" dirty="0"/>
              <a:t>So What Was ML Again?</a:t>
            </a:r>
            <a:endParaRPr lang="en-AU" dirty="0"/>
          </a:p>
        </p:txBody>
      </p:sp>
      <p:pic>
        <p:nvPicPr>
          <p:cNvPr id="6" name="Content Placeholder 5" descr="Diagram&#10;&#10;Description automatically generated">
            <a:extLst>
              <a:ext uri="{FF2B5EF4-FFF2-40B4-BE49-F238E27FC236}">
                <a16:creationId xmlns:a16="http://schemas.microsoft.com/office/drawing/2014/main" id="{6C8EFE8D-A556-4F75-A1B8-FD3F1F3F00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3675" y="2091531"/>
            <a:ext cx="6724650" cy="3819525"/>
          </a:xfrm>
        </p:spPr>
      </p:pic>
      <p:sp>
        <p:nvSpPr>
          <p:cNvPr id="4" name="Slide Number Placeholder 3">
            <a:extLst>
              <a:ext uri="{FF2B5EF4-FFF2-40B4-BE49-F238E27FC236}">
                <a16:creationId xmlns:a16="http://schemas.microsoft.com/office/drawing/2014/main" id="{6A330077-8B3D-4F47-896A-1E782AD88D99}"/>
              </a:ext>
            </a:extLst>
          </p:cNvPr>
          <p:cNvSpPr>
            <a:spLocks noGrp="1"/>
          </p:cNvSpPr>
          <p:nvPr>
            <p:ph type="sldNum" sz="quarter" idx="12"/>
          </p:nvPr>
        </p:nvSpPr>
        <p:spPr/>
        <p:txBody>
          <a:bodyPr/>
          <a:lstStyle/>
          <a:p>
            <a:fld id="{C378878F-F066-4907-83F5-485F9FD00528}" type="slidenum">
              <a:rPr lang="en-AU" smtClean="0"/>
              <a:pPr/>
              <a:t>7</a:t>
            </a:fld>
            <a:endParaRPr lang="en-AU" dirty="0"/>
          </a:p>
        </p:txBody>
      </p:sp>
    </p:spTree>
    <p:extLst>
      <p:ext uri="{BB962C8B-B14F-4D97-AF65-F5344CB8AC3E}">
        <p14:creationId xmlns:p14="http://schemas.microsoft.com/office/powerpoint/2010/main" val="1919101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32551-7544-4929-821D-5AE491F3BCD0}"/>
              </a:ext>
            </a:extLst>
          </p:cNvPr>
          <p:cNvSpPr>
            <a:spLocks noGrp="1"/>
          </p:cNvSpPr>
          <p:nvPr>
            <p:ph type="title"/>
          </p:nvPr>
        </p:nvSpPr>
        <p:spPr/>
        <p:txBody>
          <a:bodyPr/>
          <a:lstStyle/>
          <a:p>
            <a:r>
              <a:rPr lang="en-GB" dirty="0"/>
              <a:t>ML at its Core</a:t>
            </a:r>
            <a:endParaRPr lang="en-AU" dirty="0"/>
          </a:p>
        </p:txBody>
      </p:sp>
      <p:sp>
        <p:nvSpPr>
          <p:cNvPr id="4" name="Slide Number Placeholder 3">
            <a:extLst>
              <a:ext uri="{FF2B5EF4-FFF2-40B4-BE49-F238E27FC236}">
                <a16:creationId xmlns:a16="http://schemas.microsoft.com/office/drawing/2014/main" id="{E9BC2172-E187-42D4-966C-310C6D3B0B57}"/>
              </a:ext>
            </a:extLst>
          </p:cNvPr>
          <p:cNvSpPr>
            <a:spLocks noGrp="1"/>
          </p:cNvSpPr>
          <p:nvPr>
            <p:ph type="sldNum" sz="quarter" idx="12"/>
          </p:nvPr>
        </p:nvSpPr>
        <p:spPr/>
        <p:txBody>
          <a:bodyPr/>
          <a:lstStyle/>
          <a:p>
            <a:fld id="{C378878F-F066-4907-83F5-485F9FD00528}" type="slidenum">
              <a:rPr lang="en-AU" smtClean="0"/>
              <a:pPr/>
              <a:t>8</a:t>
            </a:fld>
            <a:endParaRPr lang="en-AU" dirty="0"/>
          </a:p>
        </p:txBody>
      </p:sp>
      <p:sp>
        <p:nvSpPr>
          <p:cNvPr id="8" name="Content Placeholder 2">
            <a:extLst>
              <a:ext uri="{FF2B5EF4-FFF2-40B4-BE49-F238E27FC236}">
                <a16:creationId xmlns:a16="http://schemas.microsoft.com/office/drawing/2014/main" id="{44DB4BD6-76D3-4818-A941-54CE2A5BB968}"/>
              </a:ext>
            </a:extLst>
          </p:cNvPr>
          <p:cNvSpPr txBox="1">
            <a:spLocks/>
          </p:cNvSpPr>
          <p:nvPr/>
        </p:nvSpPr>
        <p:spPr>
          <a:xfrm>
            <a:off x="7850459" y="2005012"/>
            <a:ext cx="398098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GB" b="1" dirty="0"/>
              <a:t>Critic</a:t>
            </a:r>
            <a:r>
              <a:rPr lang="en-GB" dirty="0"/>
              <a:t> evaluates performance</a:t>
            </a:r>
          </a:p>
          <a:p>
            <a:pPr>
              <a:lnSpc>
                <a:spcPct val="150000"/>
              </a:lnSpc>
            </a:pPr>
            <a:r>
              <a:rPr lang="en-GB" b="1" dirty="0"/>
              <a:t>Learning element </a:t>
            </a:r>
            <a:r>
              <a:rPr lang="en-GB" dirty="0"/>
              <a:t>learns from feedback</a:t>
            </a:r>
          </a:p>
          <a:p>
            <a:pPr>
              <a:lnSpc>
                <a:spcPct val="150000"/>
              </a:lnSpc>
            </a:pPr>
            <a:r>
              <a:rPr lang="en-GB" b="1" dirty="0"/>
              <a:t>Model </a:t>
            </a:r>
            <a:r>
              <a:rPr lang="en-GB" dirty="0"/>
              <a:t>Analyses data</a:t>
            </a:r>
            <a:endParaRPr lang="en-AU" dirty="0"/>
          </a:p>
        </p:txBody>
      </p:sp>
      <p:pic>
        <p:nvPicPr>
          <p:cNvPr id="13" name="Content Placeholder 12" descr="Diagram&#10;&#10;Description automatically generated">
            <a:extLst>
              <a:ext uri="{FF2B5EF4-FFF2-40B4-BE49-F238E27FC236}">
                <a16:creationId xmlns:a16="http://schemas.microsoft.com/office/drawing/2014/main" id="{E6DF3312-1DBF-450C-B14C-86120B7D1C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9929" y="2086769"/>
            <a:ext cx="6724650" cy="3829050"/>
          </a:xfrm>
        </p:spPr>
      </p:pic>
    </p:spTree>
    <p:extLst>
      <p:ext uri="{BB962C8B-B14F-4D97-AF65-F5344CB8AC3E}">
        <p14:creationId xmlns:p14="http://schemas.microsoft.com/office/powerpoint/2010/main" val="3127794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BF1E5-9CDA-41AE-9B58-E19935593170}"/>
              </a:ext>
            </a:extLst>
          </p:cNvPr>
          <p:cNvSpPr>
            <a:spLocks noGrp="1"/>
          </p:cNvSpPr>
          <p:nvPr>
            <p:ph type="title"/>
          </p:nvPr>
        </p:nvSpPr>
        <p:spPr/>
        <p:txBody>
          <a:bodyPr/>
          <a:lstStyle/>
          <a:p>
            <a:r>
              <a:rPr lang="en-GB" dirty="0"/>
              <a:t>Workshop Timeline</a:t>
            </a:r>
          </a:p>
        </p:txBody>
      </p:sp>
      <p:pic>
        <p:nvPicPr>
          <p:cNvPr id="6" name="Content Placeholder 5" descr="Graphical user interface, diagram, text, application, chat or text message&#10;&#10;Description automatically generated">
            <a:extLst>
              <a:ext uri="{FF2B5EF4-FFF2-40B4-BE49-F238E27FC236}">
                <a16:creationId xmlns:a16="http://schemas.microsoft.com/office/drawing/2014/main" id="{46A3862D-2F11-4DBD-8FBB-642D36A1BF0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3328" y="2791620"/>
            <a:ext cx="9165344" cy="1711090"/>
          </a:xfrm>
        </p:spPr>
      </p:pic>
      <p:sp>
        <p:nvSpPr>
          <p:cNvPr id="4" name="Slide Number Placeholder 3">
            <a:extLst>
              <a:ext uri="{FF2B5EF4-FFF2-40B4-BE49-F238E27FC236}">
                <a16:creationId xmlns:a16="http://schemas.microsoft.com/office/drawing/2014/main" id="{36B077FF-8DC3-4048-A09C-B7974DE9FD34}"/>
              </a:ext>
            </a:extLst>
          </p:cNvPr>
          <p:cNvSpPr>
            <a:spLocks noGrp="1"/>
          </p:cNvSpPr>
          <p:nvPr>
            <p:ph type="sldNum" sz="quarter" idx="12"/>
          </p:nvPr>
        </p:nvSpPr>
        <p:spPr/>
        <p:txBody>
          <a:bodyPr/>
          <a:lstStyle/>
          <a:p>
            <a:fld id="{C378878F-F066-4907-83F5-485F9FD00528}" type="slidenum">
              <a:rPr lang="en-AU" smtClean="0"/>
              <a:pPr/>
              <a:t>9</a:t>
            </a:fld>
            <a:endParaRPr lang="en-AU" dirty="0"/>
          </a:p>
        </p:txBody>
      </p:sp>
      <p:sp>
        <p:nvSpPr>
          <p:cNvPr id="3" name="Arrow: Down 2">
            <a:extLst>
              <a:ext uri="{FF2B5EF4-FFF2-40B4-BE49-F238E27FC236}">
                <a16:creationId xmlns:a16="http://schemas.microsoft.com/office/drawing/2014/main" id="{5346C4ED-504C-4289-9CD9-7FB42F08FE02}"/>
              </a:ext>
            </a:extLst>
          </p:cNvPr>
          <p:cNvSpPr/>
          <p:nvPr/>
        </p:nvSpPr>
        <p:spPr>
          <a:xfrm rot="10800000">
            <a:off x="5865340" y="4642317"/>
            <a:ext cx="461319" cy="922638"/>
          </a:xfrm>
          <a:prstGeom prst="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548851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obotic">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4948D11C54733459725FA1C3541F51B" ma:contentTypeVersion="13" ma:contentTypeDescription="Create a new document." ma:contentTypeScope="" ma:versionID="1a3f2ea47be165e8e522c16f5a77f672">
  <xsd:schema xmlns:xsd="http://www.w3.org/2001/XMLSchema" xmlns:xs="http://www.w3.org/2001/XMLSchema" xmlns:p="http://schemas.microsoft.com/office/2006/metadata/properties" xmlns:ns3="f409831f-22ea-43be-b156-3a1942c5b8ed" xmlns:ns4="ad325a77-4410-4033-b4d0-dfec23939f14" targetNamespace="http://schemas.microsoft.com/office/2006/metadata/properties" ma:root="true" ma:fieldsID="091d0f8fe9c3513c772596bc37704f37" ns3:_="" ns4:_="">
    <xsd:import namespace="f409831f-22ea-43be-b156-3a1942c5b8ed"/>
    <xsd:import namespace="ad325a77-4410-4033-b4d0-dfec23939f1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DateTaken" minOccurs="0"/>
                <xsd:element ref="ns4:MediaServiceOCR"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409831f-22ea-43be-b156-3a1942c5b8e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d325a77-4410-4033-b4d0-dfec23939f14"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Location" ma:index="16" nillable="true" ma:displayName="MediaServic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77E0EB8-CCAE-4BC1-8E6E-FCE2B2F351BC}">
  <ds:schemaRefs>
    <ds:schemaRef ds:uri="f409831f-22ea-43be-b156-3a1942c5b8ed"/>
    <ds:schemaRef ds:uri="http://schemas.microsoft.com/office/2006/documentManagement/types"/>
    <ds:schemaRef ds:uri="http://schemas.openxmlformats.org/package/2006/metadata/core-properties"/>
    <ds:schemaRef ds:uri="http://purl.org/dc/dcmitype/"/>
    <ds:schemaRef ds:uri="http://schemas.microsoft.com/office/2006/metadata/properties"/>
    <ds:schemaRef ds:uri="ad325a77-4410-4033-b4d0-dfec23939f14"/>
    <ds:schemaRef ds:uri="http://schemas.microsoft.com/office/infopath/2007/PartnerControls"/>
    <ds:schemaRef ds:uri="http://www.w3.org/XML/1998/namespace"/>
    <ds:schemaRef ds:uri="http://purl.org/dc/terms/"/>
    <ds:schemaRef ds:uri="http://purl.org/dc/elements/1.1/"/>
  </ds:schemaRefs>
</ds:datastoreItem>
</file>

<file path=customXml/itemProps2.xml><?xml version="1.0" encoding="utf-8"?>
<ds:datastoreItem xmlns:ds="http://schemas.openxmlformats.org/officeDocument/2006/customXml" ds:itemID="{FEC19386-D284-4468-9BD0-DA35D666AB8A}">
  <ds:schemaRefs>
    <ds:schemaRef ds:uri="http://schemas.microsoft.com/sharepoint/v3/contenttype/forms"/>
  </ds:schemaRefs>
</ds:datastoreItem>
</file>

<file path=customXml/itemProps3.xml><?xml version="1.0" encoding="utf-8"?>
<ds:datastoreItem xmlns:ds="http://schemas.openxmlformats.org/officeDocument/2006/customXml" ds:itemID="{F66C8A49-731E-49A0-861F-89C8C76D4C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409831f-22ea-43be-b156-3a1942c5b8ed"/>
    <ds:schemaRef ds:uri="ad325a77-4410-4033-b4d0-dfec23939f1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2785</TotalTime>
  <Words>652</Words>
  <Application>Microsoft Office PowerPoint</Application>
  <PresentationFormat>Widescreen</PresentationFormat>
  <Paragraphs>189</Paragraphs>
  <Slides>44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Roboto</vt:lpstr>
      <vt:lpstr>Office Theme</vt:lpstr>
      <vt:lpstr>Introduction to Machine  Learning 2</vt:lpstr>
      <vt:lpstr>Copyright Notice</vt:lpstr>
      <vt:lpstr>Acknowledgement of Country</vt:lpstr>
      <vt:lpstr>Hardware Required</vt:lpstr>
      <vt:lpstr>Machine Learning Mathematics</vt:lpstr>
      <vt:lpstr>So What Happened Last Week?</vt:lpstr>
      <vt:lpstr>So What Was ML Again?</vt:lpstr>
      <vt:lpstr>ML at its Core</vt:lpstr>
      <vt:lpstr>Workshop Timeline</vt:lpstr>
      <vt:lpstr>Main Types of ML</vt:lpstr>
      <vt:lpstr>Supervised Learning</vt:lpstr>
      <vt:lpstr>Iris dataset</vt:lpstr>
      <vt:lpstr>What are features?</vt:lpstr>
      <vt:lpstr>How about these?</vt:lpstr>
      <vt:lpstr>Decision Trees Intro</vt:lpstr>
      <vt:lpstr>Simple Decision Tree</vt:lpstr>
      <vt:lpstr>Big Decision Trees</vt:lpstr>
      <vt:lpstr>How to Construct Trees?</vt:lpstr>
      <vt:lpstr>Every Decision is a Split</vt:lpstr>
      <vt:lpstr>Information Gain</vt:lpstr>
      <vt:lpstr>Gini Index</vt:lpstr>
      <vt:lpstr>The Overfitting Issue</vt:lpstr>
      <vt:lpstr>Random Forest</vt:lpstr>
      <vt:lpstr>Enough talk, let’s do it!</vt:lpstr>
      <vt:lpstr>Combatting Overfitting</vt:lpstr>
      <vt:lpstr>Confusion Matrix</vt:lpstr>
      <vt:lpstr>Finding our Neighbours</vt:lpstr>
      <vt:lpstr>Let’s try KNN!</vt:lpstr>
      <vt:lpstr>Consider the Following</vt:lpstr>
      <vt:lpstr>My Solution</vt:lpstr>
      <vt:lpstr>Precision vs Recall</vt:lpstr>
      <vt:lpstr>Logistic Regression</vt:lpstr>
      <vt:lpstr>Let’s try Logistic Regression!</vt:lpstr>
      <vt:lpstr>Support Vector Machines</vt:lpstr>
      <vt:lpstr>SVM Maths</vt:lpstr>
      <vt:lpstr>SVM with Non-Linear Data</vt:lpstr>
      <vt:lpstr>Kernel Trick</vt:lpstr>
      <vt:lpstr>Let’s Try SVM!</vt:lpstr>
      <vt:lpstr>Dealing with Complex Data</vt:lpstr>
      <vt:lpstr>Hyperparameter Tuning</vt:lpstr>
      <vt:lpstr>Meta-learning</vt:lpstr>
      <vt:lpstr>Let’s model some complex data</vt:lpstr>
      <vt:lpstr>Up Next Week…</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Harrison Outram</dc:creator>
  <cp:lastModifiedBy>Harrison Outram</cp:lastModifiedBy>
  <cp:revision>27</cp:revision>
  <dcterms:created xsi:type="dcterms:W3CDTF">2021-08-21T13:33:15Z</dcterms:created>
  <dcterms:modified xsi:type="dcterms:W3CDTF">2022-03-29T14:17:49Z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0x01010044948D11C54733459725FA1C3541F51B</vt:lpwstr>
  </property>
</Properties>
</file>

<file path=docProps/thumbnail.jpeg>
</file>